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theme/theme1.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40" r:id="rId1"/>
  </p:sldMasterIdLst>
  <p:sldIdLst>
    <p:sldId id="256" r:id="rId2"/>
    <p:sldId id="283" r:id="rId3"/>
    <p:sldId id="257" r:id="rId4"/>
    <p:sldId id="282" r:id="rId5"/>
    <p:sldId id="268" r:id="rId6"/>
    <p:sldId id="265" r:id="rId7"/>
    <p:sldId id="269" r:id="rId8"/>
    <p:sldId id="258" r:id="rId9"/>
    <p:sldId id="266" r:id="rId10"/>
    <p:sldId id="259" r:id="rId11"/>
    <p:sldId id="270" r:id="rId12"/>
    <p:sldId id="279" r:id="rId13"/>
    <p:sldId id="273" r:id="rId14"/>
    <p:sldId id="260" r:id="rId15"/>
    <p:sldId id="272" r:id="rId16"/>
    <p:sldId id="280" r:id="rId17"/>
    <p:sldId id="274" r:id="rId18"/>
    <p:sldId id="261" r:id="rId19"/>
    <p:sldId id="281" r:id="rId20"/>
    <p:sldId id="285" r:id="rId21"/>
    <p:sldId id="264" r:id="rId22"/>
    <p:sldId id="275" r:id="rId23"/>
    <p:sldId id="276" r:id="rId24"/>
    <p:sldId id="262" r:id="rId25"/>
    <p:sldId id="263" r:id="rId26"/>
    <p:sldId id="277" r:id="rId27"/>
    <p:sldId id="284" r:id="rId28"/>
    <p:sldId id="278"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43"/>
    <p:restoredTop sz="95091"/>
  </p:normalViewPr>
  <p:slideViewPr>
    <p:cSldViewPr snapToGrid="0" snapToObjects="1">
      <p:cViewPr varScale="1">
        <p:scale>
          <a:sx n="111" d="100"/>
          <a:sy n="111" d="100"/>
        </p:scale>
        <p:origin x="978" y="96"/>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ustomXml" Target="../customXml/item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37" Type="http://schemas.openxmlformats.org/officeDocument/2006/relationships/customXml" Target="../customXml/item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ustomXml" Target="../customXml/item3.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35" Type="http://schemas.openxmlformats.org/officeDocument/2006/relationships/customXml" Target="../customXml/item2.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ectangle 6"/>
          <p:cNvSpPr/>
          <p:nvPr/>
        </p:nvSpPr>
        <p:spPr>
          <a:xfrm>
            <a:off x="0" y="761999"/>
            <a:ext cx="9141619" cy="533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70263" y="761999"/>
            <a:ext cx="2925318" cy="5334001"/>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69848" y="1298448"/>
            <a:ext cx="7315200" cy="3255264"/>
          </a:xfrm>
        </p:spPr>
        <p:txBody>
          <a:bodyPr anchor="b">
            <a:normAutofit/>
          </a:bodyPr>
          <a:lstStyle>
            <a:lvl1pPr algn="l">
              <a:defRPr sz="5900" spc="-100"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1100015" y="4670246"/>
            <a:ext cx="7315200" cy="914400"/>
          </a:xfrm>
        </p:spPr>
        <p:txBody>
          <a:bodyPr anchor="t">
            <a:normAutofit/>
          </a:bodyPr>
          <a:lstStyle>
            <a:lvl1pPr marL="0" indent="0" algn="l">
              <a:buNone/>
              <a:defRPr sz="2200" cap="none" spc="0" baseline="0">
                <a:solidFill>
                  <a:schemeClr val="accent1">
                    <a:lumMod val="20000"/>
                    <a:lumOff val="80000"/>
                  </a:schemeClr>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3867912" y="1298448"/>
            <a:ext cx="7315200" cy="3255264"/>
          </a:xfrm>
        </p:spPr>
        <p:txBody>
          <a:bodyPr anchor="b">
            <a:normAutofit/>
          </a:bodyPr>
          <a:lstStyle>
            <a:lvl1pPr>
              <a:defRPr sz="5900" b="0" spc="-100" baseline="0">
                <a:solidFill>
                  <a:schemeClr val="tx1">
                    <a:lumMod val="65000"/>
                    <a:lumOff val="35000"/>
                  </a:schemeClr>
                </a:solidFill>
              </a:defRPr>
            </a:lvl1pPr>
          </a:lstStyle>
          <a:p>
            <a:r>
              <a:rPr lang="fr-FR"/>
              <a:t>Modifiez le style du titre</a:t>
            </a:r>
            <a:endParaRPr lang="en-US" dirty="0"/>
          </a:p>
        </p:txBody>
      </p:sp>
      <p:sp>
        <p:nvSpPr>
          <p:cNvPr id="3" name="Text Placeholder 2"/>
          <p:cNvSpPr>
            <a:spLocks noGrp="1"/>
          </p:cNvSpPr>
          <p:nvPr>
            <p:ph type="body" idx="1"/>
          </p:nvPr>
        </p:nvSpPr>
        <p:spPr>
          <a:xfrm>
            <a:off x="3886200" y="4672584"/>
            <a:ext cx="7315200" cy="914400"/>
          </a:xfrm>
        </p:spPr>
        <p:txBody>
          <a:bodyPr anchor="t">
            <a:normAutofit/>
          </a:bodyPr>
          <a:lstStyle>
            <a:lvl1pPr marL="0" indent="0">
              <a:buNone/>
              <a:defRPr sz="2200" cap="none" spc="0" baseline="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3867912"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7818120" y="868680"/>
            <a:ext cx="347472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3867912" y="1023586"/>
            <a:ext cx="3474720" cy="807720"/>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4" name="Content Placeholder 3"/>
          <p:cNvSpPr>
            <a:spLocks noGrp="1"/>
          </p:cNvSpPr>
          <p:nvPr>
            <p:ph sz="half" idx="2"/>
          </p:nvPr>
        </p:nvSpPr>
        <p:spPr>
          <a:xfrm>
            <a:off x="3867912"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5" name="Text Placeholder 4"/>
          <p:cNvSpPr>
            <a:spLocks noGrp="1"/>
          </p:cNvSpPr>
          <p:nvPr>
            <p:ph type="body" sz="quarter" idx="3"/>
          </p:nvPr>
        </p:nvSpPr>
        <p:spPr>
          <a:xfrm>
            <a:off x="7818463" y="1023586"/>
            <a:ext cx="3474720" cy="813171"/>
          </a:xfrm>
        </p:spPr>
        <p:txBody>
          <a:bodyPr anchor="b">
            <a:normAutofit/>
          </a:bodyPr>
          <a:lstStyle>
            <a:lvl1pPr marL="0" indent="0">
              <a:spcBef>
                <a:spcPts val="0"/>
              </a:spcBef>
              <a:buNone/>
              <a:defRPr sz="2000" b="1">
                <a:solidFill>
                  <a:schemeClr val="tx1">
                    <a:lumMod val="65000"/>
                    <a:lumOff val="3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
Deuxième niveau
Troisième niveau
Quatrième niveau
Cinquième niveau</a:t>
            </a:r>
            <a:endParaRPr lang="en-US" dirty="0"/>
          </a:p>
        </p:txBody>
      </p:sp>
      <p:sp>
        <p:nvSpPr>
          <p:cNvPr id="6" name="Content Placeholder 5"/>
          <p:cNvSpPr>
            <a:spLocks noGrp="1"/>
          </p:cNvSpPr>
          <p:nvPr>
            <p:ph sz="quarter" idx="4"/>
          </p:nvPr>
        </p:nvSpPr>
        <p:spPr>
          <a:xfrm>
            <a:off x="7818463" y="1930936"/>
            <a:ext cx="3474720" cy="402336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11" name="Footer Placeholder 10"/>
          <p:cNvSpPr>
            <a:spLocks noGrp="1"/>
          </p:cNvSpPr>
          <p:nvPr>
            <p:ph type="ftr" sz="quarter" idx="11"/>
          </p:nvPr>
        </p:nvSpPr>
        <p:spPr/>
        <p:txBody>
          <a:bodyPr/>
          <a:lstStyle/>
          <a:p>
            <a:endParaRPr lang="en-US" dirty="0"/>
          </a:p>
        </p:txBody>
      </p:sp>
      <p:sp>
        <p:nvSpPr>
          <p:cNvPr id="12" name="Slide Number Placeholder 11"/>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2" name="Date Placeholder 1"/>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7" name="Footer Placeholder 6"/>
          <p:cNvSpPr>
            <a:spLocks noGrp="1"/>
          </p:cNvSpPr>
          <p:nvPr>
            <p:ph type="ftr" sz="quarter" idx="11"/>
          </p:nvPr>
        </p:nvSpPr>
        <p:spPr/>
        <p:txBody>
          <a:bodyPr/>
          <a:lstStyle/>
          <a:p>
            <a:endParaRPr lang="en-US" dirty="0"/>
          </a:p>
        </p:txBody>
      </p:sp>
      <p:sp>
        <p:nvSpPr>
          <p:cNvPr id="8" name="Slide Number Placeholder 7"/>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baseline="0"/>
            </a:lvl1pPr>
          </a:lstStyle>
          <a:p>
            <a:r>
              <a:rPr lang="fr-FR"/>
              <a:t>Modifiez le style du titre</a:t>
            </a:r>
            <a:endParaRPr lang="en-US" dirty="0"/>
          </a:p>
        </p:txBody>
      </p:sp>
      <p:sp>
        <p:nvSpPr>
          <p:cNvPr id="3" name="Content Placeholder 2"/>
          <p:cNvSpPr>
            <a:spLocks noGrp="1"/>
          </p:cNvSpPr>
          <p:nvPr>
            <p:ph idx="1"/>
          </p:nvPr>
        </p:nvSpPr>
        <p:spPr>
          <a:xfrm>
            <a:off x="3867912" y="868680"/>
            <a:ext cx="7315200" cy="5120640"/>
          </a:xfrm>
        </p:spPr>
        <p:txBody>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Modifier les styles du texte du masque
Deuxième niveau
Troisième niveau
Quatrième niveau
Cinquième niveau</a:t>
            </a:r>
            <a:endParaRPr lang="en-US" dirty="0"/>
          </a:p>
        </p:txBody>
      </p:sp>
      <p:sp>
        <p:nvSpPr>
          <p:cNvPr id="4" name="Text Placeholder 3"/>
          <p:cNvSpPr>
            <a:spLocks noGrp="1"/>
          </p:cNvSpPr>
          <p:nvPr>
            <p:ph type="body" sz="half" idx="2"/>
          </p:nvPr>
        </p:nvSpPr>
        <p:spPr>
          <a:xfrm>
            <a:off x="256032" y="3494176"/>
            <a:ext cx="2834640" cy="2321990"/>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9" name="Footer Placeholder 8"/>
          <p:cNvSpPr>
            <a:spLocks noGrp="1"/>
          </p:cNvSpPr>
          <p:nvPr>
            <p:ph type="ftr" sz="quarter" idx="11"/>
          </p:nvPr>
        </p:nvSpPr>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256032" y="1143000"/>
            <a:ext cx="2834640" cy="2377440"/>
          </a:xfrm>
        </p:spPr>
        <p:txBody>
          <a:bodyPr anchor="b">
            <a:normAutofit/>
          </a:bodyPr>
          <a:lstStyle>
            <a:lvl1pPr>
              <a:defRPr sz="3200" b="0"/>
            </a:lvl1pPr>
          </a:lstStyle>
          <a:p>
            <a:r>
              <a:rPr lang="fr-FR"/>
              <a:t>Modifiez le style du titre</a:t>
            </a:r>
            <a:endParaRPr lang="en-US" dirty="0"/>
          </a:p>
        </p:txBody>
      </p:sp>
      <p:sp>
        <p:nvSpPr>
          <p:cNvPr id="3" name="Picture Placeholder 2"/>
          <p:cNvSpPr>
            <a:spLocks noGrp="1" noChangeAspect="1"/>
          </p:cNvSpPr>
          <p:nvPr>
            <p:ph type="pic" idx="1"/>
          </p:nvPr>
        </p:nvSpPr>
        <p:spPr>
          <a:xfrm>
            <a:off x="3570644" y="767419"/>
            <a:ext cx="8115230" cy="5330952"/>
          </a:xfrm>
          <a:solidFill>
            <a:schemeClr val="bg1">
              <a:lumMod val="75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256032" y="3493008"/>
            <a:ext cx="2834640" cy="2322576"/>
          </a:xfrm>
        </p:spPr>
        <p:txBody>
          <a:bodyPr anchor="t">
            <a:normAutofit/>
          </a:bodyPr>
          <a:lstStyle>
            <a:lvl1pPr marL="0" indent="0">
              <a:lnSpc>
                <a:spcPct val="100000"/>
              </a:lnSpc>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
Deuxième niveau
Troisième niveau
Quatrième niveau
Cinquième niveau</a:t>
            </a:r>
            <a:endParaRPr lang="en-US" dirty="0"/>
          </a:p>
        </p:txBody>
      </p:sp>
      <p:sp>
        <p:nvSpPr>
          <p:cNvPr id="8" name="Date Placeholder 7"/>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9" name="Footer Placeholder 8"/>
          <p:cNvSpPr>
            <a:spLocks noGrp="1"/>
          </p:cNvSpPr>
          <p:nvPr>
            <p:ph type="ftr" sz="quarter" idx="11"/>
          </p:nvPr>
        </p:nvSpPr>
        <p:spPr>
          <a:xfrm>
            <a:off x="3499101" y="6356350"/>
            <a:ext cx="5911517" cy="365125"/>
          </a:xfrm>
        </p:spPr>
        <p:txBody>
          <a:bodyPr/>
          <a:lstStyle/>
          <a:p>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nchor="t"/>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381000" y="990600"/>
            <a:ext cx="2819400" cy="49530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3867912" y="868680"/>
            <a:ext cx="7315200" cy="5120640"/>
          </a:xfrm>
        </p:spPr>
        <p:txBody>
          <a:bodyPr vert="eaVert" anchor="t"/>
          <a:lstStyle/>
          <a:p>
            <a:pPr lvl="0"/>
            <a:r>
              <a:rPr lang="fr-FR"/>
              <a:t>Modifier les styles du texte du masque
Deuxième niveau
Troisième niveau
Quatrième niveau
Cinquième niveau</a:t>
            </a:r>
            <a:endParaRPr lang="en-US" dirty="0"/>
          </a:p>
        </p:txBody>
      </p:sp>
      <p:sp>
        <p:nvSpPr>
          <p:cNvPr id="7" name="Date Placeholder 6"/>
          <p:cNvSpPr>
            <a:spLocks noGrp="1"/>
          </p:cNvSpPr>
          <p:nvPr>
            <p:ph type="dt" sz="half" idx="10"/>
          </p:nvPr>
        </p:nvSpPr>
        <p:spPr/>
        <p:txBody>
          <a:bodyPr/>
          <a:lstStyle/>
          <a:p>
            <a:fld id="{5586B75A-687E-405C-8A0B-8D00578BA2C3}" type="datetimeFigureOut">
              <a:rPr lang="en-US" dirty="0"/>
              <a:pPr/>
              <a:t>12/1/2025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758952"/>
            <a:ext cx="3443590" cy="5330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52919" y="1123837"/>
            <a:ext cx="2947482" cy="460118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8" name="Rectangle 37"/>
          <p:cNvSpPr/>
          <p:nvPr/>
        </p:nvSpPr>
        <p:spPr>
          <a:xfrm>
            <a:off x="11815864" y="758952"/>
            <a:ext cx="384048" cy="5330952"/>
          </a:xfrm>
          <a:prstGeom prst="rect">
            <a:avLst/>
          </a:prstGeom>
          <a:solidFill>
            <a:srgbClr val="C8C8C8">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Text Placeholder 2"/>
          <p:cNvSpPr>
            <a:spLocks noGrp="1"/>
          </p:cNvSpPr>
          <p:nvPr>
            <p:ph type="body" idx="1"/>
          </p:nvPr>
        </p:nvSpPr>
        <p:spPr>
          <a:xfrm>
            <a:off x="3869268" y="864108"/>
            <a:ext cx="7315200" cy="5120640"/>
          </a:xfrm>
          <a:prstGeom prst="rect">
            <a:avLst/>
          </a:prstGeom>
        </p:spPr>
        <p:txBody>
          <a:bodyPr vert="horz" lIns="91440" tIns="45720" rIns="91440" bIns="45720" rtlCol="0" anchor="ctr">
            <a:normAutofit/>
          </a:bodyPr>
          <a:lstStyle/>
          <a:p>
            <a:pPr lvl="0"/>
            <a:r>
              <a:rPr lang="fr-FR"/>
              <a:t>Modifier les styles du texte du masque
Deuxième niveau
Troisième niveau
Quatrième niveau
Cinquième niveau</a:t>
            </a:r>
            <a:endParaRPr lang="en-US" dirty="0"/>
          </a:p>
        </p:txBody>
      </p:sp>
      <p:sp>
        <p:nvSpPr>
          <p:cNvPr id="4" name="Date Placeholder 3"/>
          <p:cNvSpPr>
            <a:spLocks noGrp="1"/>
          </p:cNvSpPr>
          <p:nvPr>
            <p:ph type="dt" sz="half" idx="2"/>
          </p:nvPr>
        </p:nvSpPr>
        <p:spPr>
          <a:xfrm>
            <a:off x="262465" y="6356350"/>
            <a:ext cx="2743200"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fld id="{5586B75A-687E-405C-8A0B-8D00578BA2C3}" type="datetimeFigureOut">
              <a:rPr lang="en-US" dirty="0"/>
              <a:pPr/>
              <a:t>12/1/2025</a:t>
            </a:fld>
            <a:endParaRPr lang="en-US" dirty="0"/>
          </a:p>
        </p:txBody>
      </p:sp>
      <p:sp>
        <p:nvSpPr>
          <p:cNvPr id="5" name="Footer Placeholder 4"/>
          <p:cNvSpPr>
            <a:spLocks noGrp="1"/>
          </p:cNvSpPr>
          <p:nvPr>
            <p:ph type="ftr" sz="quarter" idx="3"/>
          </p:nvPr>
        </p:nvSpPr>
        <p:spPr>
          <a:xfrm>
            <a:off x="3869268" y="6356350"/>
            <a:ext cx="5911517" cy="365125"/>
          </a:xfrm>
          <a:prstGeom prst="rect">
            <a:avLst/>
          </a:prstGeom>
        </p:spPr>
        <p:txBody>
          <a:bodyPr vert="horz" lIns="91440" tIns="45720" rIns="91440" bIns="45720" rtlCol="0" anchor="ctr"/>
          <a:lstStyle>
            <a:lvl1pPr algn="l">
              <a:defRPr sz="1100">
                <a:solidFill>
                  <a:schemeClr val="tx1">
                    <a:lumMod val="50000"/>
                    <a:lumOff val="50000"/>
                  </a:schemeClr>
                </a:solidFill>
              </a:defRPr>
            </a:lvl1pPr>
          </a:lstStyle>
          <a:p>
            <a:endParaRPr lang="en-US" dirty="0"/>
          </a:p>
        </p:txBody>
      </p:sp>
      <p:sp>
        <p:nvSpPr>
          <p:cNvPr id="6" name="Slide Number Placeholder 5"/>
          <p:cNvSpPr>
            <a:spLocks noGrp="1"/>
          </p:cNvSpPr>
          <p:nvPr>
            <p:ph type="sldNum" sz="quarter" idx="4"/>
          </p:nvPr>
        </p:nvSpPr>
        <p:spPr>
          <a:xfrm>
            <a:off x="10634135" y="6356350"/>
            <a:ext cx="1530927" cy="365125"/>
          </a:xfrm>
          <a:prstGeom prst="rect">
            <a:avLst/>
          </a:prstGeom>
        </p:spPr>
        <p:txBody>
          <a:bodyPr vert="horz" lIns="91440" tIns="45720" rIns="91440" bIns="45720" rtlCol="0" anchor="ctr"/>
          <a:lstStyle>
            <a:lvl1pPr algn="r">
              <a:defRPr sz="1200" b="1">
                <a:solidFill>
                  <a:schemeClr val="accent1"/>
                </a:solidFill>
              </a:defRPr>
            </a:lvl1pPr>
          </a:lstStyle>
          <a:p>
            <a:fld id="{4FAB73BC-B049-4115-A692-8D63A059BFB8}"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Lst>
  <p:hf sldNum="0" hdr="0" ftr="0" dt="0"/>
  <p:txStyles>
    <p:titleStyle>
      <a:lvl1pPr algn="l" defTabSz="914400" rtl="0" eaLnBrk="1" latinLnBrk="0" hangingPunct="1">
        <a:lnSpc>
          <a:spcPct val="90000"/>
        </a:lnSpc>
        <a:spcBef>
          <a:spcPct val="0"/>
        </a:spcBef>
        <a:buNone/>
        <a:defRPr sz="3600" kern="1200" spc="-60" baseline="0">
          <a:solidFill>
            <a:srgbClr val="FFFFFF"/>
          </a:solid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buClr>
        <a:buFont typeface="Wingdings 2" pitchFamily="18" charset="2"/>
        <a:buChar char=""/>
        <a:defRPr sz="2000" kern="1200">
          <a:solidFill>
            <a:schemeClr val="tx1">
              <a:lumMod val="65000"/>
              <a:lumOff val="35000"/>
            </a:schemeClr>
          </a:solidFill>
          <a:latin typeface="+mn-lt"/>
          <a:ea typeface="+mn-ea"/>
          <a:cs typeface="+mn-cs"/>
        </a:defRPr>
      </a:lvl1pPr>
      <a:lvl2pPr marL="6858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800" kern="1200">
          <a:solidFill>
            <a:schemeClr val="tx1">
              <a:lumMod val="65000"/>
              <a:lumOff val="35000"/>
            </a:schemeClr>
          </a:solidFill>
          <a:latin typeface="+mn-lt"/>
          <a:ea typeface="+mn-ea"/>
          <a:cs typeface="+mn-cs"/>
        </a:defRPr>
      </a:lvl2pPr>
      <a:lvl3pPr marL="11430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600" kern="1200">
          <a:solidFill>
            <a:schemeClr val="tx1">
              <a:lumMod val="65000"/>
              <a:lumOff val="35000"/>
            </a:schemeClr>
          </a:solidFill>
          <a:latin typeface="+mn-lt"/>
          <a:ea typeface="+mn-ea"/>
          <a:cs typeface="+mn-cs"/>
        </a:defRPr>
      </a:lvl3pPr>
      <a:lvl4pPr marL="16002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4pPr>
      <a:lvl5pPr marL="2057400" indent="-18288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8pPr>
      <a:lvl9pPr marL="3886200" indent="-228600" algn="l" defTabSz="914400" rtl="0" eaLnBrk="1" latinLnBrk="0" hangingPunct="1">
        <a:lnSpc>
          <a:spcPct val="90000"/>
        </a:lnSpc>
        <a:spcBef>
          <a:spcPts val="250"/>
        </a:spcBef>
        <a:spcAft>
          <a:spcPts val="250"/>
        </a:spcAft>
        <a:buClr>
          <a:schemeClr val="accent1"/>
        </a:buClr>
        <a:buFont typeface="Wingdings 2" pitchFamily="18" charset="2"/>
        <a:buChar char=""/>
        <a:defRPr sz="1400" kern="120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A958BE2-7B1B-5D41-A641-8ECC243CD785}"/>
              </a:ext>
            </a:extLst>
          </p:cNvPr>
          <p:cNvSpPr>
            <a:spLocks noGrp="1"/>
          </p:cNvSpPr>
          <p:nvPr>
            <p:ph type="ctrTitle"/>
          </p:nvPr>
        </p:nvSpPr>
        <p:spPr>
          <a:xfrm>
            <a:off x="566089" y="2683240"/>
            <a:ext cx="7315200" cy="1319134"/>
          </a:xfrm>
        </p:spPr>
        <p:txBody>
          <a:bodyPr>
            <a:normAutofit fontScale="90000"/>
          </a:bodyPr>
          <a:lstStyle/>
          <a:p>
            <a:r>
              <a:rPr lang="fr-FR" dirty="0">
                <a:solidFill>
                  <a:schemeClr val="tx1">
                    <a:lumMod val="95000"/>
                    <a:lumOff val="5000"/>
                  </a:schemeClr>
                </a:solidFill>
                <a:latin typeface="Century Gothic" panose="020B0502020202020204" pitchFamily="34" charset="0"/>
              </a:rPr>
              <a:t>Penser sur ses pensées </a:t>
            </a:r>
          </a:p>
        </p:txBody>
      </p:sp>
      <p:sp>
        <p:nvSpPr>
          <p:cNvPr id="3" name="ZoneTexte 2">
            <a:extLst>
              <a:ext uri="{FF2B5EF4-FFF2-40B4-BE49-F238E27FC236}">
                <a16:creationId xmlns:a16="http://schemas.microsoft.com/office/drawing/2014/main" id="{4222A328-295D-4742-9214-F92FCD29D4E6}"/>
              </a:ext>
            </a:extLst>
          </p:cNvPr>
          <p:cNvSpPr txBox="1"/>
          <p:nvPr/>
        </p:nvSpPr>
        <p:spPr>
          <a:xfrm>
            <a:off x="9683646" y="3342807"/>
            <a:ext cx="184731" cy="369332"/>
          </a:xfrm>
          <a:prstGeom prst="rect">
            <a:avLst/>
          </a:prstGeom>
          <a:noFill/>
        </p:spPr>
        <p:txBody>
          <a:bodyPr wrap="none" rtlCol="0">
            <a:spAutoFit/>
          </a:bodyPr>
          <a:lstStyle/>
          <a:p>
            <a:endParaRPr lang="fr-FR" dirty="0"/>
          </a:p>
        </p:txBody>
      </p:sp>
      <p:pic>
        <p:nvPicPr>
          <p:cNvPr id="6" name="Image 5">
            <a:extLst>
              <a:ext uri="{FF2B5EF4-FFF2-40B4-BE49-F238E27FC236}">
                <a16:creationId xmlns:a16="http://schemas.microsoft.com/office/drawing/2014/main" id="{6C298AB3-5F7E-8245-BD1C-77C9C1E0E8D1}"/>
              </a:ext>
            </a:extLst>
          </p:cNvPr>
          <p:cNvPicPr/>
          <p:nvPr/>
        </p:nvPicPr>
        <p:blipFill>
          <a:blip r:embed="rId2">
            <a:biLevel thresh="25000"/>
            <a:extLst>
              <a:ext uri="{28A0092B-C50C-407E-A947-70E740481C1C}">
                <a14:useLocalDpi xmlns:a14="http://schemas.microsoft.com/office/drawing/2010/main" val="0"/>
              </a:ext>
            </a:extLst>
          </a:blip>
          <a:stretch>
            <a:fillRect/>
          </a:stretch>
        </p:blipFill>
        <p:spPr>
          <a:xfrm>
            <a:off x="10048569" y="2998704"/>
            <a:ext cx="1755504" cy="1426869"/>
          </a:xfrm>
          <a:prstGeom prst="rect">
            <a:avLst/>
          </a:prstGeom>
          <a:ln>
            <a:noFill/>
          </a:ln>
        </p:spPr>
      </p:pic>
    </p:spTree>
    <p:extLst>
      <p:ext uri="{BB962C8B-B14F-4D97-AF65-F5344CB8AC3E}">
        <p14:creationId xmlns:p14="http://schemas.microsoft.com/office/powerpoint/2010/main" val="17610575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7128985-92E6-1943-A69D-8A4934A321FA}"/>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Plan</a:t>
            </a:r>
          </a:p>
        </p:txBody>
      </p:sp>
      <p:sp>
        <p:nvSpPr>
          <p:cNvPr id="3" name="ZoneTexte 2">
            <a:extLst>
              <a:ext uri="{FF2B5EF4-FFF2-40B4-BE49-F238E27FC236}">
                <a16:creationId xmlns:a16="http://schemas.microsoft.com/office/drawing/2014/main" id="{08D8B061-FC23-E24A-ACC7-82419D9AF32B}"/>
              </a:ext>
            </a:extLst>
          </p:cNvPr>
          <p:cNvSpPr txBox="1"/>
          <p:nvPr/>
        </p:nvSpPr>
        <p:spPr>
          <a:xfrm>
            <a:off x="3622361" y="1408491"/>
            <a:ext cx="7495963" cy="4031873"/>
          </a:xfrm>
          <a:prstGeom prst="rect">
            <a:avLst/>
          </a:prstGeom>
          <a:noFill/>
        </p:spPr>
        <p:txBody>
          <a:bodyPr wrap="none" rtlCol="0">
            <a:spAutoFit/>
          </a:bodyPr>
          <a:lstStyle/>
          <a:p>
            <a:r>
              <a:rPr lang="fr-FR" sz="3200" dirty="0">
                <a:solidFill>
                  <a:schemeClr val="tx1">
                    <a:lumMod val="95000"/>
                    <a:lumOff val="5000"/>
                  </a:schemeClr>
                </a:solidFill>
                <a:latin typeface="Century Gothic" panose="020B0502020202020204" pitchFamily="34" charset="0"/>
              </a:rPr>
              <a:t>Une courte définition</a:t>
            </a:r>
          </a:p>
          <a:p>
            <a:endParaRPr lang="fr-FR" sz="3200" dirty="0">
              <a:solidFill>
                <a:schemeClr val="tx1">
                  <a:lumMod val="95000"/>
                  <a:lumOff val="5000"/>
                </a:schemeClr>
              </a:solidFill>
              <a:latin typeface="Century Gothic" panose="020B0502020202020204" pitchFamily="34" charset="0"/>
            </a:endParaRPr>
          </a:p>
          <a:p>
            <a:endParaRPr lang="fr-FR" sz="3200" dirty="0">
              <a:solidFill>
                <a:schemeClr val="tx1">
                  <a:lumMod val="95000"/>
                  <a:lumOff val="5000"/>
                </a:schemeClr>
              </a:solidFill>
              <a:latin typeface="Century Gothic" panose="020B0502020202020204" pitchFamily="34" charset="0"/>
            </a:endParaRPr>
          </a:p>
          <a:p>
            <a:r>
              <a:rPr lang="fr-FR" sz="3200" dirty="0">
                <a:solidFill>
                  <a:schemeClr val="tx1">
                    <a:lumMod val="95000"/>
                    <a:lumOff val="5000"/>
                  </a:schemeClr>
                </a:solidFill>
                <a:latin typeface="Century Gothic" panose="020B0502020202020204" pitchFamily="34" charset="0"/>
              </a:rPr>
              <a:t>Une explication : 3 temps et 5 parties</a:t>
            </a:r>
          </a:p>
          <a:p>
            <a:endParaRPr lang="fr-FR" sz="3200" dirty="0">
              <a:solidFill>
                <a:schemeClr val="tx1">
                  <a:lumMod val="95000"/>
                  <a:lumOff val="5000"/>
                </a:schemeClr>
              </a:solidFill>
              <a:latin typeface="Century Gothic" panose="020B0502020202020204" pitchFamily="34" charset="0"/>
            </a:endParaRPr>
          </a:p>
          <a:p>
            <a:endParaRPr lang="fr-FR" sz="3200" dirty="0">
              <a:solidFill>
                <a:schemeClr val="tx1">
                  <a:lumMod val="95000"/>
                  <a:lumOff val="5000"/>
                </a:schemeClr>
              </a:solidFill>
              <a:latin typeface="Century Gothic" panose="020B0502020202020204" pitchFamily="34" charset="0"/>
            </a:endParaRPr>
          </a:p>
          <a:p>
            <a:r>
              <a:rPr lang="fr-FR" sz="3200" dirty="0">
                <a:solidFill>
                  <a:schemeClr val="tx1">
                    <a:lumMod val="95000"/>
                    <a:lumOff val="5000"/>
                  </a:schemeClr>
                </a:solidFill>
                <a:latin typeface="Century Gothic" panose="020B0502020202020204" pitchFamily="34" charset="0"/>
              </a:rPr>
              <a:t>Un exemple avec un exercice </a:t>
            </a:r>
          </a:p>
          <a:p>
            <a:r>
              <a:rPr lang="fr-FR" sz="3200" dirty="0">
                <a:solidFill>
                  <a:schemeClr val="tx1">
                    <a:lumMod val="95000"/>
                    <a:lumOff val="5000"/>
                  </a:schemeClr>
                </a:solidFill>
                <a:latin typeface="Century Gothic" panose="020B0502020202020204" pitchFamily="34" charset="0"/>
              </a:rPr>
              <a:t>sur l’ordre alphabétique </a:t>
            </a:r>
          </a:p>
        </p:txBody>
      </p:sp>
    </p:spTree>
    <p:extLst>
      <p:ext uri="{BB962C8B-B14F-4D97-AF65-F5344CB8AC3E}">
        <p14:creationId xmlns:p14="http://schemas.microsoft.com/office/powerpoint/2010/main" val="274396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B24B07-B4B7-7A47-A24B-E1475FA89E91}"/>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Définition</a:t>
            </a:r>
            <a:br>
              <a:rPr lang="fr-FR" dirty="0">
                <a:solidFill>
                  <a:schemeClr val="tx1">
                    <a:lumMod val="95000"/>
                    <a:lumOff val="5000"/>
                  </a:schemeClr>
                </a:solidFill>
                <a:latin typeface="Century Gothic" panose="020B0502020202020204" pitchFamily="34" charset="0"/>
              </a:rPr>
            </a:br>
            <a:r>
              <a:rPr lang="fr-FR" dirty="0">
                <a:solidFill>
                  <a:schemeClr val="tx1">
                    <a:lumMod val="95000"/>
                    <a:lumOff val="5000"/>
                  </a:schemeClr>
                </a:solidFill>
                <a:latin typeface="Century Gothic" panose="020B0502020202020204" pitchFamily="34" charset="0"/>
              </a:rPr>
              <a:t>de « penser sur ses</a:t>
            </a:r>
            <a:br>
              <a:rPr lang="fr-FR" dirty="0">
                <a:solidFill>
                  <a:schemeClr val="tx1">
                    <a:lumMod val="95000"/>
                    <a:lumOff val="5000"/>
                  </a:schemeClr>
                </a:solidFill>
                <a:latin typeface="Century Gothic" panose="020B0502020202020204" pitchFamily="34" charset="0"/>
              </a:rPr>
            </a:br>
            <a:r>
              <a:rPr lang="fr-FR" dirty="0">
                <a:solidFill>
                  <a:schemeClr val="tx1">
                    <a:lumMod val="95000"/>
                    <a:lumOff val="5000"/>
                  </a:schemeClr>
                </a:solidFill>
                <a:latin typeface="Century Gothic" panose="020B0502020202020204" pitchFamily="34" charset="0"/>
              </a:rPr>
              <a:t>pensées »</a:t>
            </a:r>
          </a:p>
        </p:txBody>
      </p:sp>
      <p:sp>
        <p:nvSpPr>
          <p:cNvPr id="3" name="Espace réservé du contenu 2">
            <a:extLst>
              <a:ext uri="{FF2B5EF4-FFF2-40B4-BE49-F238E27FC236}">
                <a16:creationId xmlns:a16="http://schemas.microsoft.com/office/drawing/2014/main" id="{26698AB7-A673-4E47-AC90-A89C56B472BF}"/>
              </a:ext>
            </a:extLst>
          </p:cNvPr>
          <p:cNvSpPr>
            <a:spLocks noGrp="1"/>
          </p:cNvSpPr>
          <p:nvPr>
            <p:ph idx="1"/>
          </p:nvPr>
        </p:nvSpPr>
        <p:spPr>
          <a:xfrm>
            <a:off x="3706801" y="843371"/>
            <a:ext cx="8004077" cy="5120640"/>
          </a:xfrm>
        </p:spPr>
        <p:txBody>
          <a:bodyPr>
            <a:normAutofit/>
          </a:bodyPr>
          <a:lstStyle/>
          <a:p>
            <a:pPr marL="0" indent="0">
              <a:buNone/>
            </a:pPr>
            <a:r>
              <a:rPr lang="fr-FR" sz="3200" dirty="0">
                <a:solidFill>
                  <a:schemeClr val="tx1">
                    <a:lumMod val="95000"/>
                    <a:lumOff val="5000"/>
                  </a:schemeClr>
                </a:solidFill>
                <a:latin typeface="Century Gothic" panose="020B0502020202020204" pitchFamily="34" charset="0"/>
              </a:rPr>
              <a:t>Ce sont des informations que j’ai sur ma propre pensée. </a:t>
            </a:r>
          </a:p>
          <a:p>
            <a:pPr marL="0" indent="0">
              <a:buNone/>
            </a:pPr>
            <a:r>
              <a:rPr lang="fr-FR" sz="1200" dirty="0">
                <a:solidFill>
                  <a:schemeClr val="tx1">
                    <a:lumMod val="95000"/>
                    <a:lumOff val="5000"/>
                  </a:schemeClr>
                </a:solidFill>
                <a:latin typeface="Century Gothic" panose="020B0502020202020204" pitchFamily="34" charset="0"/>
              </a:rPr>
              <a:t>(sur mon fonctionnement cognitif et celui des autres)</a:t>
            </a:r>
          </a:p>
        </p:txBody>
      </p:sp>
    </p:spTree>
    <p:extLst>
      <p:ext uri="{BB962C8B-B14F-4D97-AF65-F5344CB8AC3E}">
        <p14:creationId xmlns:p14="http://schemas.microsoft.com/office/powerpoint/2010/main" val="554615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AA2FE6D-5CD6-1148-973A-A1AB89D2F96A}"/>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3 temps</a:t>
            </a:r>
            <a:br>
              <a:rPr lang="fr-FR" dirty="0">
                <a:solidFill>
                  <a:schemeClr val="tx1">
                    <a:lumMod val="95000"/>
                    <a:lumOff val="5000"/>
                  </a:schemeClr>
                </a:solidFill>
                <a:latin typeface="Century Gothic" panose="020B0502020202020204" pitchFamily="34" charset="0"/>
              </a:rPr>
            </a:br>
            <a:r>
              <a:rPr lang="fr-FR" dirty="0">
                <a:solidFill>
                  <a:schemeClr val="tx1">
                    <a:lumMod val="95000"/>
                    <a:lumOff val="5000"/>
                  </a:schemeClr>
                </a:solidFill>
                <a:latin typeface="Century Gothic" panose="020B0502020202020204" pitchFamily="34" charset="0"/>
              </a:rPr>
              <a:t>5 parties</a:t>
            </a:r>
            <a:endParaRPr lang="fr-FR" dirty="0">
              <a:solidFill>
                <a:schemeClr val="tx1">
                  <a:lumMod val="95000"/>
                  <a:lumOff val="5000"/>
                </a:schemeClr>
              </a:solidFill>
            </a:endParaRPr>
          </a:p>
        </p:txBody>
      </p:sp>
      <p:sp>
        <p:nvSpPr>
          <p:cNvPr id="3" name="Espace réservé du contenu 2">
            <a:extLst>
              <a:ext uri="{FF2B5EF4-FFF2-40B4-BE49-F238E27FC236}">
                <a16:creationId xmlns:a16="http://schemas.microsoft.com/office/drawing/2014/main" id="{6203BC9C-BE2C-DA4A-B476-C4DD8E378958}"/>
              </a:ext>
            </a:extLst>
          </p:cNvPr>
          <p:cNvSpPr>
            <a:spLocks noGrp="1"/>
          </p:cNvSpPr>
          <p:nvPr>
            <p:ph idx="1"/>
          </p:nvPr>
        </p:nvSpPr>
        <p:spPr/>
        <p:txBody>
          <a:bodyPr>
            <a:normAutofit/>
          </a:bodyPr>
          <a:lstStyle/>
          <a:p>
            <a:pPr marL="0" indent="0">
              <a:buNone/>
            </a:pPr>
            <a:r>
              <a:rPr lang="fr-FR" sz="3200" dirty="0">
                <a:solidFill>
                  <a:schemeClr val="tx1">
                    <a:lumMod val="95000"/>
                    <a:lumOff val="5000"/>
                  </a:schemeClr>
                </a:solidFill>
                <a:latin typeface="Century Gothic" panose="020B0502020202020204" pitchFamily="34" charset="0"/>
              </a:rPr>
              <a:t>Penser sur ses pensées se passe en trois temps : </a:t>
            </a:r>
          </a:p>
          <a:p>
            <a:pPr marL="0" indent="0">
              <a:buNone/>
            </a:pPr>
            <a:endParaRPr lang="fr-FR" sz="3200" dirty="0">
              <a:solidFill>
                <a:schemeClr val="tx1">
                  <a:lumMod val="95000"/>
                  <a:lumOff val="5000"/>
                </a:schemeClr>
              </a:solidFill>
              <a:latin typeface="Century Gothic" panose="020B0502020202020204" pitchFamily="34" charset="0"/>
            </a:endParaRPr>
          </a:p>
          <a:p>
            <a:pPr marL="0" indent="0" algn="ctr">
              <a:buNone/>
            </a:pPr>
            <a:r>
              <a:rPr lang="fr-FR" sz="3200" b="1" dirty="0">
                <a:solidFill>
                  <a:schemeClr val="tx1">
                    <a:lumMod val="95000"/>
                    <a:lumOff val="5000"/>
                  </a:schemeClr>
                </a:solidFill>
                <a:latin typeface="Century Gothic" panose="020B0502020202020204" pitchFamily="34" charset="0"/>
              </a:rPr>
              <a:t>avant, pendant et après</a:t>
            </a:r>
          </a:p>
          <a:p>
            <a:pPr marL="0" indent="0">
              <a:buNone/>
            </a:pPr>
            <a:endParaRPr lang="fr-FR" sz="3200" b="1" dirty="0">
              <a:solidFill>
                <a:schemeClr val="tx1">
                  <a:lumMod val="95000"/>
                  <a:lumOff val="5000"/>
                </a:schemeClr>
              </a:solidFill>
              <a:latin typeface="Century Gothic" panose="020B0502020202020204" pitchFamily="34" charset="0"/>
            </a:endParaRPr>
          </a:p>
          <a:p>
            <a:pPr marL="0" indent="0" algn="ctr">
              <a:buNone/>
            </a:pPr>
            <a:r>
              <a:rPr lang="fr-FR" sz="3200" b="1" dirty="0">
                <a:solidFill>
                  <a:schemeClr val="tx1">
                    <a:lumMod val="95000"/>
                    <a:lumOff val="5000"/>
                  </a:schemeClr>
                </a:solidFill>
                <a:latin typeface="Century Gothic" panose="020B0502020202020204" pitchFamily="34" charset="0"/>
              </a:rPr>
              <a:t>l’exercice.</a:t>
            </a:r>
          </a:p>
        </p:txBody>
      </p:sp>
    </p:spTree>
    <p:extLst>
      <p:ext uri="{BB962C8B-B14F-4D97-AF65-F5344CB8AC3E}">
        <p14:creationId xmlns:p14="http://schemas.microsoft.com/office/powerpoint/2010/main" val="2787444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85E4CB6-F9AC-F840-B4A4-D828ED1BD7AD}"/>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3 temps</a:t>
            </a:r>
            <a:br>
              <a:rPr lang="fr-FR" dirty="0">
                <a:solidFill>
                  <a:schemeClr val="tx1">
                    <a:lumMod val="95000"/>
                    <a:lumOff val="5000"/>
                  </a:schemeClr>
                </a:solidFill>
                <a:latin typeface="Century Gothic" panose="020B0502020202020204" pitchFamily="34" charset="0"/>
              </a:rPr>
            </a:br>
            <a:r>
              <a:rPr lang="fr-FR" dirty="0">
                <a:solidFill>
                  <a:schemeClr val="tx1">
                    <a:lumMod val="95000"/>
                    <a:lumOff val="5000"/>
                  </a:schemeClr>
                </a:solidFill>
                <a:latin typeface="Century Gothic" panose="020B0502020202020204" pitchFamily="34" charset="0"/>
              </a:rPr>
              <a:t>5 parties</a:t>
            </a:r>
          </a:p>
        </p:txBody>
      </p:sp>
      <p:sp>
        <p:nvSpPr>
          <p:cNvPr id="3" name="Espace réservé du contenu 2">
            <a:extLst>
              <a:ext uri="{FF2B5EF4-FFF2-40B4-BE49-F238E27FC236}">
                <a16:creationId xmlns:a16="http://schemas.microsoft.com/office/drawing/2014/main" id="{6CB64940-3CA1-094E-80C3-C7F63396684A}"/>
              </a:ext>
            </a:extLst>
          </p:cNvPr>
          <p:cNvSpPr>
            <a:spLocks noGrp="1"/>
          </p:cNvSpPr>
          <p:nvPr>
            <p:ph idx="1"/>
          </p:nvPr>
        </p:nvSpPr>
        <p:spPr/>
        <p:txBody>
          <a:bodyPr>
            <a:normAutofit fontScale="92500" lnSpcReduction="20000"/>
          </a:bodyPr>
          <a:lstStyle/>
          <a:p>
            <a:pPr marL="0" indent="0">
              <a:buNone/>
            </a:pPr>
            <a:r>
              <a:rPr lang="fr-FR" sz="2800" dirty="0">
                <a:solidFill>
                  <a:schemeClr val="tx1">
                    <a:lumMod val="95000"/>
                    <a:lumOff val="5000"/>
                  </a:schemeClr>
                </a:solidFill>
                <a:latin typeface="Century Gothic" panose="020B0502020202020204" pitchFamily="34" charset="0"/>
              </a:rPr>
              <a:t>Les 5 parties sont : </a:t>
            </a:r>
          </a:p>
          <a:p>
            <a:pPr marL="0" indent="0">
              <a:buNone/>
            </a:pPr>
            <a:endParaRPr lang="fr-FR" sz="2800" dirty="0">
              <a:solidFill>
                <a:schemeClr val="tx1">
                  <a:lumMod val="95000"/>
                  <a:lumOff val="5000"/>
                </a:schemeClr>
              </a:solidFill>
              <a:latin typeface="Century Gothic" panose="020B0502020202020204" pitchFamily="34" charset="0"/>
            </a:endParaRPr>
          </a:p>
          <a:p>
            <a:pPr marL="0" indent="0">
              <a:buNone/>
            </a:pPr>
            <a:r>
              <a:rPr lang="fr-FR" sz="2800" dirty="0">
                <a:solidFill>
                  <a:schemeClr val="tx1">
                    <a:lumMod val="95000"/>
                    <a:lumOff val="5000"/>
                  </a:schemeClr>
                </a:solidFill>
                <a:latin typeface="Century Gothic" panose="020B0502020202020204" pitchFamily="34" charset="0"/>
              </a:rPr>
              <a:t>Avant : </a:t>
            </a:r>
          </a:p>
          <a:p>
            <a:pPr marL="0" indent="0">
              <a:buNone/>
            </a:pPr>
            <a:r>
              <a:rPr lang="fr-FR" sz="2800" b="1" dirty="0">
                <a:solidFill>
                  <a:schemeClr val="tx1">
                    <a:lumMod val="95000"/>
                    <a:lumOff val="5000"/>
                  </a:schemeClr>
                </a:solidFill>
                <a:latin typeface="Century Gothic" panose="020B0502020202020204" pitchFamily="34" charset="0"/>
              </a:rPr>
              <a:t>1.Avoir un but </a:t>
            </a:r>
          </a:p>
          <a:p>
            <a:pPr marL="0" indent="0">
              <a:buNone/>
            </a:pPr>
            <a:r>
              <a:rPr lang="fr-FR" sz="2800" b="1" dirty="0">
                <a:solidFill>
                  <a:schemeClr val="tx1">
                    <a:lumMod val="95000"/>
                    <a:lumOff val="5000"/>
                  </a:schemeClr>
                </a:solidFill>
                <a:latin typeface="Century Gothic" panose="020B0502020202020204" pitchFamily="34" charset="0"/>
              </a:rPr>
              <a:t>2.Faire un plan</a:t>
            </a:r>
          </a:p>
          <a:p>
            <a:pPr marL="0" indent="0">
              <a:buNone/>
            </a:pPr>
            <a:endParaRPr lang="fr-FR" sz="2800" dirty="0">
              <a:solidFill>
                <a:schemeClr val="tx1">
                  <a:lumMod val="95000"/>
                  <a:lumOff val="5000"/>
                </a:schemeClr>
              </a:solidFill>
              <a:latin typeface="Century Gothic" panose="020B0502020202020204" pitchFamily="34" charset="0"/>
            </a:endParaRPr>
          </a:p>
          <a:p>
            <a:pPr marL="0" indent="0">
              <a:buNone/>
            </a:pPr>
            <a:r>
              <a:rPr lang="fr-FR" sz="2800" dirty="0">
                <a:solidFill>
                  <a:schemeClr val="tx1">
                    <a:lumMod val="95000"/>
                    <a:lumOff val="5000"/>
                  </a:schemeClr>
                </a:solidFill>
                <a:latin typeface="Century Gothic" panose="020B0502020202020204" pitchFamily="34" charset="0"/>
              </a:rPr>
              <a:t>Pendant : </a:t>
            </a:r>
          </a:p>
          <a:p>
            <a:pPr marL="0" indent="0">
              <a:buNone/>
            </a:pPr>
            <a:r>
              <a:rPr lang="fr-FR" sz="2800" b="1" dirty="0">
                <a:solidFill>
                  <a:schemeClr val="tx1">
                    <a:lumMod val="95000"/>
                    <a:lumOff val="5000"/>
                  </a:schemeClr>
                </a:solidFill>
                <a:latin typeface="Century Gothic" panose="020B0502020202020204" pitchFamily="34" charset="0"/>
              </a:rPr>
              <a:t>3.Contrôler l’efficacité des stratégies  </a:t>
            </a:r>
          </a:p>
          <a:p>
            <a:pPr marL="0" indent="0">
              <a:buNone/>
            </a:pPr>
            <a:endParaRPr lang="fr-FR" sz="2800" dirty="0">
              <a:solidFill>
                <a:schemeClr val="tx1">
                  <a:lumMod val="95000"/>
                  <a:lumOff val="5000"/>
                </a:schemeClr>
              </a:solidFill>
              <a:latin typeface="Century Gothic" panose="020B0502020202020204" pitchFamily="34" charset="0"/>
            </a:endParaRPr>
          </a:p>
          <a:p>
            <a:pPr marL="0" indent="0">
              <a:buNone/>
            </a:pPr>
            <a:r>
              <a:rPr lang="fr-FR" sz="2800" dirty="0">
                <a:solidFill>
                  <a:schemeClr val="tx1">
                    <a:lumMod val="95000"/>
                    <a:lumOff val="5000"/>
                  </a:schemeClr>
                </a:solidFill>
                <a:latin typeface="Century Gothic" panose="020B0502020202020204" pitchFamily="34" charset="0"/>
              </a:rPr>
              <a:t>Après : </a:t>
            </a:r>
          </a:p>
          <a:p>
            <a:pPr marL="0" indent="0">
              <a:buNone/>
            </a:pPr>
            <a:r>
              <a:rPr lang="fr-FR" sz="2800" b="1" dirty="0">
                <a:solidFill>
                  <a:schemeClr val="tx1">
                    <a:lumMod val="95000"/>
                    <a:lumOff val="5000"/>
                  </a:schemeClr>
                </a:solidFill>
                <a:latin typeface="Century Gothic" panose="020B0502020202020204" pitchFamily="34" charset="0"/>
              </a:rPr>
              <a:t>4.Évaluer le résultat voulu et celui obtenu</a:t>
            </a:r>
          </a:p>
          <a:p>
            <a:pPr marL="0" indent="0">
              <a:buNone/>
            </a:pPr>
            <a:r>
              <a:rPr lang="fr-FR" sz="2800" b="1" dirty="0">
                <a:solidFill>
                  <a:schemeClr val="tx1">
                    <a:lumMod val="95000"/>
                    <a:lumOff val="5000"/>
                  </a:schemeClr>
                </a:solidFill>
                <a:latin typeface="Century Gothic" panose="020B0502020202020204" pitchFamily="34" charset="0"/>
              </a:rPr>
              <a:t>5.Garder ou pas les stratégies</a:t>
            </a:r>
          </a:p>
          <a:p>
            <a:pPr marL="0" indent="0">
              <a:buNone/>
            </a:pPr>
            <a:endParaRPr lang="fr-FR" dirty="0"/>
          </a:p>
        </p:txBody>
      </p:sp>
    </p:spTree>
    <p:extLst>
      <p:ext uri="{BB962C8B-B14F-4D97-AF65-F5344CB8AC3E}">
        <p14:creationId xmlns:p14="http://schemas.microsoft.com/office/powerpoint/2010/main" val="20202957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285C5B1-29C7-D14E-86BD-1AFBE801FAC4}"/>
              </a:ext>
            </a:extLst>
          </p:cNvPr>
          <p:cNvSpPr txBox="1"/>
          <p:nvPr/>
        </p:nvSpPr>
        <p:spPr>
          <a:xfrm>
            <a:off x="308587" y="1368840"/>
            <a:ext cx="11402291" cy="3785652"/>
          </a:xfrm>
          <a:prstGeom prst="rect">
            <a:avLst/>
          </a:prstGeom>
          <a:noFill/>
        </p:spPr>
        <p:txBody>
          <a:bodyPr wrap="square" rtlCol="0">
            <a:spAutoFit/>
          </a:bodyPr>
          <a:lstStyle/>
          <a:p>
            <a:pPr algn="just"/>
            <a:r>
              <a:rPr lang="fr-FR" sz="3200" b="1" dirty="0">
                <a:solidFill>
                  <a:schemeClr val="accent4">
                    <a:lumMod val="75000"/>
                  </a:schemeClr>
                </a:solidFill>
                <a:latin typeface="Century Gothic" panose="020B0502020202020204" pitchFamily="34" charset="0"/>
              </a:rPr>
              <a:t>L’objectif est de </a:t>
            </a:r>
            <a:r>
              <a:rPr lang="fr-CH" sz="3200" b="1" dirty="0">
                <a:solidFill>
                  <a:schemeClr val="accent4">
                    <a:lumMod val="75000"/>
                  </a:schemeClr>
                </a:solidFill>
                <a:latin typeface="Century Gothic" panose="020B0502020202020204" pitchFamily="34" charset="0"/>
              </a:rPr>
              <a:t>classer des mots selon l'ordre alphabétique </a:t>
            </a:r>
          </a:p>
          <a:p>
            <a:endParaRPr lang="fr-CH" sz="2000" dirty="0">
              <a:solidFill>
                <a:schemeClr val="tx1">
                  <a:lumMod val="65000"/>
                  <a:lumOff val="35000"/>
                </a:schemeClr>
              </a:solidFill>
              <a:latin typeface="Century Gothic" panose="020B0502020202020204" pitchFamily="34" charset="0"/>
            </a:endParaRPr>
          </a:p>
          <a:p>
            <a:endParaRPr lang="fr-CH" sz="2000" dirty="0">
              <a:solidFill>
                <a:schemeClr val="tx1">
                  <a:lumMod val="65000"/>
                  <a:lumOff val="35000"/>
                </a:schemeClr>
              </a:solidFill>
              <a:latin typeface="Century Gothic" panose="020B0502020202020204" pitchFamily="34" charset="0"/>
            </a:endParaRPr>
          </a:p>
          <a:p>
            <a:endParaRPr lang="fr-CH" sz="2000" dirty="0">
              <a:solidFill>
                <a:schemeClr val="tx1">
                  <a:lumMod val="65000"/>
                  <a:lumOff val="35000"/>
                </a:schemeClr>
              </a:solidFill>
              <a:latin typeface="Century Gothic" panose="020B0502020202020204" pitchFamily="34" charset="0"/>
            </a:endParaRPr>
          </a:p>
          <a:p>
            <a:r>
              <a:rPr lang="fr-CH" sz="2800" dirty="0">
                <a:solidFill>
                  <a:schemeClr val="tx1">
                    <a:lumMod val="95000"/>
                    <a:lumOff val="5000"/>
                  </a:schemeClr>
                </a:solidFill>
                <a:latin typeface="Century Gothic" panose="020B0502020202020204" pitchFamily="34" charset="0"/>
              </a:rPr>
              <a:t>L’ordre alphabétique est une référence, c’est-à-dire </a:t>
            </a:r>
          </a:p>
          <a:p>
            <a:r>
              <a:rPr lang="fr-CH" sz="2800" dirty="0">
                <a:solidFill>
                  <a:schemeClr val="tx1">
                    <a:lumMod val="95000"/>
                    <a:lumOff val="5000"/>
                  </a:schemeClr>
                </a:solidFill>
                <a:latin typeface="Century Gothic" panose="020B0502020202020204" pitchFamily="34" charset="0"/>
              </a:rPr>
              <a:t>que les autres personnes aussi le connaissent. </a:t>
            </a:r>
          </a:p>
          <a:p>
            <a:r>
              <a:rPr lang="fr-CH" sz="1400" dirty="0">
                <a:solidFill>
                  <a:schemeClr val="tx1">
                    <a:lumMod val="95000"/>
                    <a:lumOff val="5000"/>
                  </a:schemeClr>
                </a:solidFill>
                <a:latin typeface="Century Gothic" panose="020B0502020202020204" pitchFamily="34" charset="0"/>
              </a:rPr>
              <a:t>Peut-être même qu’ils le connaissent dans une autre langue.</a:t>
            </a:r>
          </a:p>
          <a:p>
            <a:endParaRPr lang="fr-CH" sz="2800" dirty="0">
              <a:solidFill>
                <a:schemeClr val="tx1">
                  <a:lumMod val="65000"/>
                  <a:lumOff val="35000"/>
                </a:schemeClr>
              </a:solidFill>
              <a:latin typeface="Century Gothic" panose="020B0502020202020204" pitchFamily="34" charset="0"/>
            </a:endParaRPr>
          </a:p>
          <a:p>
            <a:endParaRPr lang="fr-FR" dirty="0"/>
          </a:p>
        </p:txBody>
      </p:sp>
      <p:sp>
        <p:nvSpPr>
          <p:cNvPr id="3" name="ZoneTexte 2">
            <a:extLst>
              <a:ext uri="{FF2B5EF4-FFF2-40B4-BE49-F238E27FC236}">
                <a16:creationId xmlns:a16="http://schemas.microsoft.com/office/drawing/2014/main" id="{45547800-8E2C-4341-8F2F-FEC075919463}"/>
              </a:ext>
            </a:extLst>
          </p:cNvPr>
          <p:cNvSpPr txBox="1"/>
          <p:nvPr/>
        </p:nvSpPr>
        <p:spPr>
          <a:xfrm>
            <a:off x="2770009" y="6411005"/>
            <a:ext cx="8070574" cy="584775"/>
          </a:xfrm>
          <a:prstGeom prst="rect">
            <a:avLst/>
          </a:prstGeom>
          <a:noFill/>
        </p:spPr>
        <p:txBody>
          <a:bodyPr wrap="square" rtlCol="0">
            <a:spAutoFit/>
          </a:bodyPr>
          <a:lstStyle/>
          <a:p>
            <a:r>
              <a:rPr lang="fr-CH" sz="1400" dirty="0">
                <a:solidFill>
                  <a:schemeClr val="tx1">
                    <a:lumMod val="95000"/>
                    <a:lumOff val="5000"/>
                  </a:schemeClr>
                </a:solidFill>
                <a:latin typeface="Century Gothic" panose="020B0502020202020204" pitchFamily="34" charset="0"/>
              </a:rPr>
              <a:t>PER L1 26 - Construire une représentation du français pour comprendre et écrire des textes</a:t>
            </a:r>
            <a:r>
              <a:rPr lang="fr-CH" sz="1400" dirty="0">
                <a:solidFill>
                  <a:schemeClr val="tx1">
                    <a:lumMod val="65000"/>
                    <a:lumOff val="35000"/>
                  </a:schemeClr>
                </a:solidFill>
                <a:latin typeface="Century Gothic" panose="020B0502020202020204" pitchFamily="34" charset="0"/>
              </a:rPr>
              <a:t>.</a:t>
            </a:r>
          </a:p>
          <a:p>
            <a:endParaRPr lang="fr-FR" dirty="0"/>
          </a:p>
        </p:txBody>
      </p:sp>
      <p:sp>
        <p:nvSpPr>
          <p:cNvPr id="5" name="ZoneTexte 4">
            <a:extLst>
              <a:ext uri="{FF2B5EF4-FFF2-40B4-BE49-F238E27FC236}">
                <a16:creationId xmlns:a16="http://schemas.microsoft.com/office/drawing/2014/main" id="{CA13805B-201C-2041-A6E5-60836BC6AA4A}"/>
              </a:ext>
            </a:extLst>
          </p:cNvPr>
          <p:cNvSpPr txBox="1"/>
          <p:nvPr/>
        </p:nvSpPr>
        <p:spPr>
          <a:xfrm>
            <a:off x="387626" y="239227"/>
            <a:ext cx="2382383" cy="646331"/>
          </a:xfrm>
          <a:prstGeom prst="rect">
            <a:avLst/>
          </a:prstGeom>
          <a:noFill/>
        </p:spPr>
        <p:txBody>
          <a:bodyPr wrap="none" rtlCol="0">
            <a:spAutoFit/>
          </a:bodyPr>
          <a:lstStyle/>
          <a:p>
            <a:r>
              <a:rPr lang="fr-FR" sz="3600" dirty="0">
                <a:solidFill>
                  <a:schemeClr val="tx1">
                    <a:lumMod val="95000"/>
                    <a:lumOff val="5000"/>
                  </a:schemeClr>
                </a:solidFill>
                <a:latin typeface="Century Gothic" panose="020B0502020202020204" pitchFamily="34" charset="0"/>
              </a:rPr>
              <a:t>Exemple: </a:t>
            </a:r>
          </a:p>
        </p:txBody>
      </p:sp>
    </p:spTree>
    <p:extLst>
      <p:ext uri="{BB962C8B-B14F-4D97-AF65-F5344CB8AC3E}">
        <p14:creationId xmlns:p14="http://schemas.microsoft.com/office/powerpoint/2010/main" val="27829516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E647EA27-89FF-ED4C-92D9-C9510FE07343}"/>
              </a:ext>
            </a:extLst>
          </p:cNvPr>
          <p:cNvSpPr txBox="1"/>
          <p:nvPr/>
        </p:nvSpPr>
        <p:spPr>
          <a:xfrm>
            <a:off x="408447" y="975959"/>
            <a:ext cx="10821309" cy="1754326"/>
          </a:xfrm>
          <a:prstGeom prst="rect">
            <a:avLst/>
          </a:prstGeom>
          <a:noFill/>
        </p:spPr>
        <p:txBody>
          <a:bodyPr wrap="square" rtlCol="0">
            <a:spAutoFit/>
          </a:bodyPr>
          <a:lstStyle/>
          <a:p>
            <a:r>
              <a:rPr lang="fr-FR" sz="3600" dirty="0">
                <a:solidFill>
                  <a:schemeClr val="tx1">
                    <a:lumMod val="95000"/>
                    <a:lumOff val="5000"/>
                  </a:schemeClr>
                </a:solidFill>
                <a:latin typeface="Century Gothic" panose="020B0502020202020204" pitchFamily="34" charset="0"/>
              </a:rPr>
              <a:t>Exemple: </a:t>
            </a:r>
          </a:p>
          <a:p>
            <a:endParaRPr lang="fr-FR" sz="3600" dirty="0">
              <a:solidFill>
                <a:schemeClr val="tx1">
                  <a:lumMod val="95000"/>
                  <a:lumOff val="5000"/>
                </a:schemeClr>
              </a:solidFill>
              <a:latin typeface="Century Gothic" panose="020B0502020202020204" pitchFamily="34" charset="0"/>
            </a:endParaRPr>
          </a:p>
          <a:p>
            <a:r>
              <a:rPr lang="fr-FR" sz="3600" dirty="0">
                <a:solidFill>
                  <a:schemeClr val="tx1">
                    <a:lumMod val="95000"/>
                    <a:lumOff val="5000"/>
                  </a:schemeClr>
                </a:solidFill>
                <a:latin typeface="Century Gothic" panose="020B0502020202020204" pitchFamily="34" charset="0"/>
              </a:rPr>
              <a:t>Remets dans l’ordre alphabétique ces 6 mots : </a:t>
            </a:r>
          </a:p>
        </p:txBody>
      </p:sp>
      <p:sp>
        <p:nvSpPr>
          <p:cNvPr id="3" name="ZoneTexte 2">
            <a:extLst>
              <a:ext uri="{FF2B5EF4-FFF2-40B4-BE49-F238E27FC236}">
                <a16:creationId xmlns:a16="http://schemas.microsoft.com/office/drawing/2014/main" id="{606592A7-4BB0-EB49-94CC-6588B9BD8893}"/>
              </a:ext>
            </a:extLst>
          </p:cNvPr>
          <p:cNvSpPr txBox="1"/>
          <p:nvPr/>
        </p:nvSpPr>
        <p:spPr>
          <a:xfrm>
            <a:off x="691819" y="4347148"/>
            <a:ext cx="11190884" cy="553998"/>
          </a:xfrm>
          <a:prstGeom prst="rect">
            <a:avLst/>
          </a:prstGeom>
          <a:noFill/>
        </p:spPr>
        <p:txBody>
          <a:bodyPr wrap="none" rtlCol="0">
            <a:spAutoFit/>
          </a:bodyPr>
          <a:lstStyle/>
          <a:p>
            <a:r>
              <a:rPr lang="fr-FR" sz="3000" dirty="0">
                <a:solidFill>
                  <a:schemeClr val="tx1">
                    <a:lumMod val="95000"/>
                    <a:lumOff val="5000"/>
                  </a:schemeClr>
                </a:solidFill>
                <a:latin typeface="Century Gothic" panose="020B0502020202020204" pitchFamily="34" charset="0"/>
              </a:rPr>
              <a:t>bonheur - sourire - gentillesse - chance - succès - respect  </a:t>
            </a:r>
          </a:p>
        </p:txBody>
      </p:sp>
    </p:spTree>
    <p:extLst>
      <p:ext uri="{BB962C8B-B14F-4D97-AF65-F5344CB8AC3E}">
        <p14:creationId xmlns:p14="http://schemas.microsoft.com/office/powerpoint/2010/main" val="2842935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6FDFF6C-2D72-814B-86FA-4C3A37EBB9F1}"/>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1. Avoir un but</a:t>
            </a:r>
          </a:p>
        </p:txBody>
      </p:sp>
      <p:sp>
        <p:nvSpPr>
          <p:cNvPr id="3" name="Espace réservé du contenu 2">
            <a:extLst>
              <a:ext uri="{FF2B5EF4-FFF2-40B4-BE49-F238E27FC236}">
                <a16:creationId xmlns:a16="http://schemas.microsoft.com/office/drawing/2014/main" id="{EA2D93AF-366E-E646-98F5-E796ACEEB669}"/>
              </a:ext>
            </a:extLst>
          </p:cNvPr>
          <p:cNvSpPr>
            <a:spLocks noGrp="1"/>
          </p:cNvSpPr>
          <p:nvPr>
            <p:ph idx="1"/>
          </p:nvPr>
        </p:nvSpPr>
        <p:spPr/>
        <p:txBody>
          <a:bodyPr>
            <a:normAutofit/>
          </a:bodyPr>
          <a:lstStyle/>
          <a:p>
            <a:pPr marL="0" indent="0">
              <a:buNone/>
            </a:pPr>
            <a:r>
              <a:rPr lang="fr-FR" sz="3600" dirty="0">
                <a:solidFill>
                  <a:schemeClr val="tx1">
                    <a:lumMod val="95000"/>
                    <a:lumOff val="5000"/>
                  </a:schemeClr>
                </a:solidFill>
                <a:latin typeface="Century Gothic" panose="020B0502020202020204" pitchFamily="34" charset="0"/>
              </a:rPr>
              <a:t>Ici, je me fixe un but et </a:t>
            </a:r>
          </a:p>
          <a:p>
            <a:pPr marL="0" indent="0">
              <a:buNone/>
            </a:pPr>
            <a:r>
              <a:rPr lang="fr-FR" sz="3600" dirty="0">
                <a:solidFill>
                  <a:schemeClr val="tx1">
                    <a:lumMod val="95000"/>
                    <a:lumOff val="5000"/>
                  </a:schemeClr>
                </a:solidFill>
                <a:latin typeface="Century Gothic" panose="020B0502020202020204" pitchFamily="34" charset="0"/>
              </a:rPr>
              <a:t>j’imagine le déroulement. </a:t>
            </a:r>
          </a:p>
        </p:txBody>
      </p:sp>
    </p:spTree>
    <p:extLst>
      <p:ext uri="{BB962C8B-B14F-4D97-AF65-F5344CB8AC3E}">
        <p14:creationId xmlns:p14="http://schemas.microsoft.com/office/powerpoint/2010/main" val="33699506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878AF8C-BC93-4144-A618-08D33703F214}"/>
              </a:ext>
            </a:extLst>
          </p:cNvPr>
          <p:cNvSpPr txBox="1"/>
          <p:nvPr/>
        </p:nvSpPr>
        <p:spPr>
          <a:xfrm>
            <a:off x="335235" y="997527"/>
            <a:ext cx="11652549" cy="4555093"/>
          </a:xfrm>
          <a:prstGeom prst="rect">
            <a:avLst/>
          </a:prstGeom>
          <a:noFill/>
        </p:spPr>
        <p:txBody>
          <a:bodyPr wrap="none" rtlCol="0">
            <a:spAutoFit/>
          </a:bodyPr>
          <a:lstStyle/>
          <a:p>
            <a:r>
              <a:rPr lang="fr-FR" sz="3600" dirty="0">
                <a:solidFill>
                  <a:schemeClr val="tx1">
                    <a:lumMod val="95000"/>
                    <a:lumOff val="5000"/>
                  </a:schemeClr>
                </a:solidFill>
                <a:latin typeface="Century Gothic" panose="020B0502020202020204" pitchFamily="34" charset="0"/>
              </a:rPr>
              <a:t>Exemple : </a:t>
            </a:r>
          </a:p>
          <a:p>
            <a:endParaRPr lang="fr-FR" sz="3600" dirty="0">
              <a:solidFill>
                <a:schemeClr val="tx1">
                  <a:lumMod val="95000"/>
                  <a:lumOff val="5000"/>
                </a:schemeClr>
              </a:solidFill>
              <a:latin typeface="Century Gothic" panose="020B0502020202020204" pitchFamily="34" charset="0"/>
            </a:endParaRPr>
          </a:p>
          <a:p>
            <a:r>
              <a:rPr lang="fr-FR" sz="3600" b="1" dirty="0">
                <a:solidFill>
                  <a:schemeClr val="tx1">
                    <a:lumMod val="95000"/>
                    <a:lumOff val="5000"/>
                  </a:schemeClr>
                </a:solidFill>
                <a:latin typeface="Century Gothic" panose="020B0502020202020204" pitchFamily="34" charset="0"/>
              </a:rPr>
              <a:t>Le but est que je réussisse mon exercice tout juste*.</a:t>
            </a:r>
          </a:p>
          <a:p>
            <a:endParaRPr lang="fr-FR" sz="3600" b="1" dirty="0">
              <a:solidFill>
                <a:schemeClr val="tx1">
                  <a:lumMod val="95000"/>
                  <a:lumOff val="5000"/>
                </a:schemeClr>
              </a:solidFill>
              <a:latin typeface="Century Gothic" panose="020B0502020202020204" pitchFamily="34" charset="0"/>
            </a:endParaRPr>
          </a:p>
          <a:p>
            <a:endParaRPr lang="fr-FR" sz="3600" b="1" dirty="0">
              <a:solidFill>
                <a:schemeClr val="tx1">
                  <a:lumMod val="95000"/>
                  <a:lumOff val="5000"/>
                </a:schemeClr>
              </a:solidFill>
              <a:latin typeface="Century Gothic" panose="020B0502020202020204" pitchFamily="34" charset="0"/>
            </a:endParaRPr>
          </a:p>
          <a:p>
            <a:endParaRPr lang="fr-FR" sz="3600" b="1" dirty="0">
              <a:solidFill>
                <a:schemeClr val="tx1">
                  <a:lumMod val="95000"/>
                  <a:lumOff val="5000"/>
                </a:schemeClr>
              </a:solidFill>
              <a:latin typeface="Century Gothic" panose="020B0502020202020204" pitchFamily="34" charset="0"/>
            </a:endParaRPr>
          </a:p>
          <a:p>
            <a:r>
              <a:rPr lang="fr-FR" sz="2800" dirty="0">
                <a:solidFill>
                  <a:schemeClr val="tx1">
                    <a:lumMod val="95000"/>
                    <a:lumOff val="5000"/>
                  </a:schemeClr>
                </a:solidFill>
                <a:latin typeface="Century Gothic" panose="020B0502020202020204" pitchFamily="34" charset="0"/>
              </a:rPr>
              <a:t>*Cela veut dire que je ne serai peut-être pas le·la premier·ère ! </a:t>
            </a:r>
          </a:p>
          <a:p>
            <a:r>
              <a:rPr lang="fr-FR" sz="2800" dirty="0">
                <a:solidFill>
                  <a:schemeClr val="tx1">
                    <a:lumMod val="95000"/>
                    <a:lumOff val="5000"/>
                  </a:schemeClr>
                </a:solidFill>
                <a:latin typeface="Century Gothic" panose="020B0502020202020204" pitchFamily="34" charset="0"/>
              </a:rPr>
              <a:t>  C’est OK, </a:t>
            </a:r>
            <a:r>
              <a:rPr lang="fr-FR" sz="2800" dirty="0" err="1">
                <a:solidFill>
                  <a:schemeClr val="tx1">
                    <a:lumMod val="95000"/>
                    <a:lumOff val="5000"/>
                  </a:schemeClr>
                </a:solidFill>
                <a:latin typeface="Century Gothic" panose="020B0502020202020204" pitchFamily="34" charset="0"/>
              </a:rPr>
              <a:t>chacun·e</a:t>
            </a:r>
            <a:r>
              <a:rPr lang="fr-FR" sz="2800" dirty="0">
                <a:solidFill>
                  <a:schemeClr val="tx1">
                    <a:lumMod val="95000"/>
                    <a:lumOff val="5000"/>
                  </a:schemeClr>
                </a:solidFill>
                <a:latin typeface="Century Gothic" panose="020B0502020202020204" pitchFamily="34" charset="0"/>
              </a:rPr>
              <a:t> son rythme et ses qualités.   </a:t>
            </a:r>
          </a:p>
          <a:p>
            <a:endParaRPr lang="fr-FR" dirty="0"/>
          </a:p>
        </p:txBody>
      </p:sp>
    </p:spTree>
    <p:extLst>
      <p:ext uri="{BB962C8B-B14F-4D97-AF65-F5344CB8AC3E}">
        <p14:creationId xmlns:p14="http://schemas.microsoft.com/office/powerpoint/2010/main" val="9597595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4AE4860-3A18-C94F-AA87-C6B29418D801}"/>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2. Faire un plan</a:t>
            </a:r>
          </a:p>
        </p:txBody>
      </p:sp>
      <p:sp>
        <p:nvSpPr>
          <p:cNvPr id="3" name="ZoneTexte 2">
            <a:extLst>
              <a:ext uri="{FF2B5EF4-FFF2-40B4-BE49-F238E27FC236}">
                <a16:creationId xmlns:a16="http://schemas.microsoft.com/office/drawing/2014/main" id="{82B0248C-1333-2646-9591-F30CE1D07B70}"/>
              </a:ext>
            </a:extLst>
          </p:cNvPr>
          <p:cNvSpPr txBox="1"/>
          <p:nvPr/>
        </p:nvSpPr>
        <p:spPr>
          <a:xfrm>
            <a:off x="3621487" y="2824263"/>
            <a:ext cx="7469158" cy="1200329"/>
          </a:xfrm>
          <a:prstGeom prst="rect">
            <a:avLst/>
          </a:prstGeom>
          <a:noFill/>
        </p:spPr>
        <p:txBody>
          <a:bodyPr wrap="square" rtlCol="0">
            <a:spAutoFit/>
          </a:bodyPr>
          <a:lstStyle/>
          <a:p>
            <a:r>
              <a:rPr lang="fr-FR" sz="3600" dirty="0">
                <a:solidFill>
                  <a:schemeClr val="tx1">
                    <a:lumMod val="95000"/>
                    <a:lumOff val="5000"/>
                  </a:schemeClr>
                </a:solidFill>
                <a:latin typeface="Century Gothic" panose="020B0502020202020204" pitchFamily="34" charset="0"/>
              </a:rPr>
              <a:t>J’ai un plan pour savoir comment faire et je m’organise.</a:t>
            </a:r>
            <a:r>
              <a:rPr lang="fr-FR" dirty="0">
                <a:solidFill>
                  <a:schemeClr val="tx1">
                    <a:lumMod val="95000"/>
                    <a:lumOff val="5000"/>
                  </a:schemeClr>
                </a:solidFill>
              </a:rPr>
              <a:t> </a:t>
            </a:r>
          </a:p>
        </p:txBody>
      </p:sp>
    </p:spTree>
    <p:extLst>
      <p:ext uri="{BB962C8B-B14F-4D97-AF65-F5344CB8AC3E}">
        <p14:creationId xmlns:p14="http://schemas.microsoft.com/office/powerpoint/2010/main" val="25729546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2D3C5B4A-E0F6-0140-A078-DCFE168A0F83}"/>
              </a:ext>
            </a:extLst>
          </p:cNvPr>
          <p:cNvSpPr txBox="1"/>
          <p:nvPr/>
        </p:nvSpPr>
        <p:spPr>
          <a:xfrm>
            <a:off x="117861" y="1664362"/>
            <a:ext cx="12341840" cy="4462760"/>
          </a:xfrm>
          <a:prstGeom prst="rect">
            <a:avLst/>
          </a:prstGeom>
          <a:noFill/>
        </p:spPr>
        <p:txBody>
          <a:bodyPr wrap="none" rtlCol="0">
            <a:spAutoFit/>
          </a:bodyPr>
          <a:lstStyle/>
          <a:p>
            <a:pPr marL="514350" indent="-514350">
              <a:buAutoNum type="arabicPeriod"/>
            </a:pPr>
            <a:r>
              <a:rPr lang="fr-FR" sz="3600" dirty="0">
                <a:solidFill>
                  <a:schemeClr val="tx1">
                    <a:lumMod val="95000"/>
                    <a:lumOff val="5000"/>
                  </a:schemeClr>
                </a:solidFill>
                <a:latin typeface="Century Gothic" panose="020B0502020202020204" pitchFamily="34" charset="0"/>
              </a:rPr>
              <a:t>Je choisis de ne plus regarder Emma qui joue </a:t>
            </a:r>
          </a:p>
          <a:p>
            <a:r>
              <a:rPr lang="fr-FR" sz="3600" dirty="0">
                <a:solidFill>
                  <a:schemeClr val="tx1">
                    <a:lumMod val="95000"/>
                    <a:lumOff val="5000"/>
                  </a:schemeClr>
                </a:solidFill>
                <a:latin typeface="Century Gothic" panose="020B0502020202020204" pitchFamily="34" charset="0"/>
              </a:rPr>
              <a:t>avec son nouveau crayon, pendant le temps de </a:t>
            </a:r>
          </a:p>
          <a:p>
            <a:r>
              <a:rPr lang="fr-FR" sz="3600" dirty="0">
                <a:solidFill>
                  <a:schemeClr val="tx1">
                    <a:lumMod val="95000"/>
                    <a:lumOff val="5000"/>
                  </a:schemeClr>
                </a:solidFill>
                <a:latin typeface="Century Gothic" panose="020B0502020202020204" pitchFamily="34" charset="0"/>
              </a:rPr>
              <a:t>l’exercice.</a:t>
            </a:r>
          </a:p>
          <a:p>
            <a:endParaRPr lang="fr-FR" sz="3600" dirty="0">
              <a:solidFill>
                <a:schemeClr val="tx1">
                  <a:lumMod val="95000"/>
                  <a:lumOff val="5000"/>
                </a:schemeClr>
              </a:solidFill>
              <a:latin typeface="Century Gothic" panose="020B0502020202020204" pitchFamily="34" charset="0"/>
            </a:endParaRPr>
          </a:p>
          <a:p>
            <a:endParaRPr lang="fr-FR" sz="3600" dirty="0">
              <a:solidFill>
                <a:schemeClr val="tx1">
                  <a:lumMod val="95000"/>
                  <a:lumOff val="5000"/>
                </a:schemeClr>
              </a:solidFill>
              <a:latin typeface="Century Gothic" panose="020B0502020202020204" pitchFamily="34" charset="0"/>
            </a:endParaRPr>
          </a:p>
          <a:p>
            <a:r>
              <a:rPr lang="fr-FR" sz="3600" dirty="0">
                <a:solidFill>
                  <a:schemeClr val="tx1">
                    <a:lumMod val="95000"/>
                    <a:lumOff val="5000"/>
                  </a:schemeClr>
                </a:solidFill>
                <a:latin typeface="Century Gothic" panose="020B0502020202020204" pitchFamily="34" charset="0"/>
              </a:rPr>
              <a:t>2. Je prends mes crayons de couleur dans mon banc, </a:t>
            </a:r>
          </a:p>
          <a:p>
            <a:r>
              <a:rPr lang="fr-FR" sz="3600" dirty="0">
                <a:solidFill>
                  <a:schemeClr val="tx1">
                    <a:lumMod val="95000"/>
                    <a:lumOff val="5000"/>
                  </a:schemeClr>
                </a:solidFill>
                <a:latin typeface="Century Gothic" panose="020B0502020202020204" pitchFamily="34" charset="0"/>
              </a:rPr>
              <a:t>sans faire tomber mon crayon qui est devant moi. </a:t>
            </a:r>
          </a:p>
          <a:p>
            <a:endParaRPr lang="fr-FR" sz="3200" dirty="0">
              <a:solidFill>
                <a:schemeClr val="tx1">
                  <a:lumMod val="65000"/>
                  <a:lumOff val="35000"/>
                </a:schemeClr>
              </a:solidFill>
              <a:latin typeface="Century Gothic" panose="020B0502020202020204" pitchFamily="34" charset="0"/>
            </a:endParaRPr>
          </a:p>
        </p:txBody>
      </p:sp>
      <p:sp>
        <p:nvSpPr>
          <p:cNvPr id="4" name="ZoneTexte 3">
            <a:extLst>
              <a:ext uri="{FF2B5EF4-FFF2-40B4-BE49-F238E27FC236}">
                <a16:creationId xmlns:a16="http://schemas.microsoft.com/office/drawing/2014/main" id="{04FA0AA1-ED2E-AC43-AD27-8A85154396EE}"/>
              </a:ext>
            </a:extLst>
          </p:cNvPr>
          <p:cNvSpPr txBox="1"/>
          <p:nvPr/>
        </p:nvSpPr>
        <p:spPr>
          <a:xfrm>
            <a:off x="117861" y="287153"/>
            <a:ext cx="3348994" cy="646331"/>
          </a:xfrm>
          <a:prstGeom prst="rect">
            <a:avLst/>
          </a:prstGeom>
          <a:noFill/>
        </p:spPr>
        <p:txBody>
          <a:bodyPr wrap="none" rtlCol="0">
            <a:spAutoFit/>
          </a:bodyPr>
          <a:lstStyle/>
          <a:p>
            <a:r>
              <a:rPr lang="fr-FR" sz="3600" dirty="0">
                <a:solidFill>
                  <a:schemeClr val="tx1">
                    <a:lumMod val="95000"/>
                    <a:lumOff val="5000"/>
                  </a:schemeClr>
                </a:solidFill>
                <a:latin typeface="Century Gothic" panose="020B0502020202020204" pitchFamily="34" charset="0"/>
              </a:rPr>
              <a:t>Mon plan est :</a:t>
            </a:r>
            <a:endParaRPr lang="fr-FR" dirty="0">
              <a:solidFill>
                <a:schemeClr val="tx1">
                  <a:lumMod val="95000"/>
                  <a:lumOff val="5000"/>
                </a:schemeClr>
              </a:solidFill>
            </a:endParaRPr>
          </a:p>
        </p:txBody>
      </p:sp>
    </p:spTree>
    <p:extLst>
      <p:ext uri="{BB962C8B-B14F-4D97-AF65-F5344CB8AC3E}">
        <p14:creationId xmlns:p14="http://schemas.microsoft.com/office/powerpoint/2010/main" val="42485140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BDBE94C-96EB-5942-94CF-74274E472C11}"/>
              </a:ext>
            </a:extLst>
          </p:cNvPr>
          <p:cNvSpPr/>
          <p:nvPr/>
        </p:nvSpPr>
        <p:spPr>
          <a:xfrm>
            <a:off x="526473" y="847775"/>
            <a:ext cx="11291454" cy="3970318"/>
          </a:xfrm>
          <a:prstGeom prst="rect">
            <a:avLst/>
          </a:prstGeom>
        </p:spPr>
        <p:txBody>
          <a:bodyPr wrap="square">
            <a:spAutoFit/>
          </a:bodyPr>
          <a:lstStyle/>
          <a:p>
            <a:r>
              <a:rPr lang="fr-FR" sz="3600" dirty="0">
                <a:solidFill>
                  <a:schemeClr val="tx1">
                    <a:lumMod val="95000"/>
                    <a:lumOff val="5000"/>
                  </a:schemeClr>
                </a:solidFill>
                <a:latin typeface="Century Gothic" panose="020B0502020202020204" pitchFamily="34" charset="0"/>
              </a:rPr>
              <a:t>3. Je colorie en une couleur les premières lettres </a:t>
            </a:r>
          </a:p>
          <a:p>
            <a:r>
              <a:rPr lang="fr-FR" sz="3600" dirty="0">
                <a:solidFill>
                  <a:schemeClr val="tx1">
                    <a:lumMod val="95000"/>
                    <a:lumOff val="5000"/>
                  </a:schemeClr>
                </a:solidFill>
                <a:latin typeface="Century Gothic" panose="020B0502020202020204" pitchFamily="34" charset="0"/>
              </a:rPr>
              <a:t>de chaque mot, puis en une autre couleur les deuxièmes lettres, ainsi de suite.  </a:t>
            </a:r>
          </a:p>
          <a:p>
            <a:endParaRPr lang="fr-FR" sz="3600" dirty="0">
              <a:solidFill>
                <a:schemeClr val="tx1">
                  <a:lumMod val="95000"/>
                  <a:lumOff val="5000"/>
                </a:schemeClr>
              </a:solidFill>
              <a:latin typeface="Century Gothic" panose="020B0502020202020204" pitchFamily="34" charset="0"/>
            </a:endParaRPr>
          </a:p>
          <a:p>
            <a:endParaRPr lang="fr-FR" sz="3600" dirty="0">
              <a:solidFill>
                <a:schemeClr val="tx1">
                  <a:lumMod val="95000"/>
                  <a:lumOff val="5000"/>
                </a:schemeClr>
              </a:solidFill>
              <a:latin typeface="Century Gothic" panose="020B0502020202020204" pitchFamily="34" charset="0"/>
            </a:endParaRPr>
          </a:p>
          <a:p>
            <a:r>
              <a:rPr lang="fr-FR" sz="3600" dirty="0">
                <a:solidFill>
                  <a:schemeClr val="tx1">
                    <a:lumMod val="95000"/>
                    <a:lumOff val="5000"/>
                  </a:schemeClr>
                </a:solidFill>
                <a:latin typeface="Century Gothic" panose="020B0502020202020204" pitchFamily="34" charset="0"/>
              </a:rPr>
              <a:t>4. Je regarde, j’analyse, je fais des choix, j’écris et je vérifie. </a:t>
            </a:r>
          </a:p>
        </p:txBody>
      </p:sp>
    </p:spTree>
    <p:extLst>
      <p:ext uri="{BB962C8B-B14F-4D97-AF65-F5344CB8AC3E}">
        <p14:creationId xmlns:p14="http://schemas.microsoft.com/office/powerpoint/2010/main" val="2863712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0211A5F-09E1-0548-B868-9C5C1BC6B597}"/>
              </a:ext>
            </a:extLst>
          </p:cNvPr>
          <p:cNvSpPr/>
          <p:nvPr/>
        </p:nvSpPr>
        <p:spPr>
          <a:xfrm>
            <a:off x="563266" y="3164660"/>
            <a:ext cx="11392525" cy="553998"/>
          </a:xfrm>
          <a:prstGeom prst="rect">
            <a:avLst/>
          </a:prstGeom>
        </p:spPr>
        <p:txBody>
          <a:bodyPr wrap="square">
            <a:spAutoFit/>
          </a:bodyPr>
          <a:lstStyle/>
          <a:p>
            <a:r>
              <a:rPr lang="fr-FR" sz="3000" dirty="0">
                <a:solidFill>
                  <a:schemeClr val="accent6">
                    <a:lumMod val="75000"/>
                  </a:schemeClr>
                </a:solidFill>
                <a:latin typeface="Century Gothic" panose="020B0502020202020204" pitchFamily="34" charset="0"/>
              </a:rPr>
              <a:t>b</a:t>
            </a:r>
            <a:r>
              <a:rPr lang="fr-FR" sz="3000" dirty="0">
                <a:solidFill>
                  <a:schemeClr val="accent2">
                    <a:lumMod val="75000"/>
                  </a:schemeClr>
                </a:solidFill>
                <a:latin typeface="Century Gothic" panose="020B0502020202020204" pitchFamily="34" charset="0"/>
              </a:rPr>
              <a:t>o</a:t>
            </a:r>
            <a:r>
              <a:rPr lang="fr-FR" sz="3000" dirty="0">
                <a:solidFill>
                  <a:schemeClr val="accent5">
                    <a:lumMod val="60000"/>
                    <a:lumOff val="40000"/>
                  </a:schemeClr>
                </a:solidFill>
                <a:latin typeface="Century Gothic" panose="020B0502020202020204" pitchFamily="34" charset="0"/>
              </a:rPr>
              <a:t>n</a:t>
            </a:r>
            <a:r>
              <a:rPr lang="fr-FR" sz="3000" dirty="0">
                <a:solidFill>
                  <a:schemeClr val="tx1">
                    <a:lumMod val="95000"/>
                    <a:lumOff val="5000"/>
                  </a:schemeClr>
                </a:solidFill>
                <a:latin typeface="Century Gothic" panose="020B0502020202020204" pitchFamily="34" charset="0"/>
              </a:rPr>
              <a:t>heur - </a:t>
            </a:r>
            <a:r>
              <a:rPr lang="fr-FR" sz="3000" dirty="0">
                <a:solidFill>
                  <a:schemeClr val="accent6">
                    <a:lumMod val="75000"/>
                  </a:schemeClr>
                </a:solidFill>
                <a:latin typeface="Century Gothic" panose="020B0502020202020204" pitchFamily="34" charset="0"/>
              </a:rPr>
              <a:t>s</a:t>
            </a:r>
            <a:r>
              <a:rPr lang="fr-FR" sz="3000" dirty="0">
                <a:solidFill>
                  <a:schemeClr val="accent2">
                    <a:lumMod val="75000"/>
                  </a:schemeClr>
                </a:solidFill>
                <a:latin typeface="Century Gothic" panose="020B0502020202020204" pitchFamily="34" charset="0"/>
              </a:rPr>
              <a:t>o</a:t>
            </a:r>
            <a:r>
              <a:rPr lang="fr-FR" sz="3000" dirty="0">
                <a:solidFill>
                  <a:schemeClr val="accent5">
                    <a:lumMod val="60000"/>
                    <a:lumOff val="40000"/>
                  </a:schemeClr>
                </a:solidFill>
                <a:latin typeface="Century Gothic" panose="020B0502020202020204" pitchFamily="34" charset="0"/>
              </a:rPr>
              <a:t>u</a:t>
            </a:r>
            <a:r>
              <a:rPr lang="fr-FR" sz="3000" dirty="0">
                <a:solidFill>
                  <a:schemeClr val="tx1">
                    <a:lumMod val="95000"/>
                    <a:lumOff val="5000"/>
                  </a:schemeClr>
                </a:solidFill>
                <a:latin typeface="Century Gothic" panose="020B0502020202020204" pitchFamily="34" charset="0"/>
              </a:rPr>
              <a:t>rire -</a:t>
            </a:r>
            <a:r>
              <a:rPr lang="fr-FR" sz="3000" dirty="0">
                <a:solidFill>
                  <a:schemeClr val="tx1">
                    <a:lumMod val="65000"/>
                    <a:lumOff val="35000"/>
                  </a:schemeClr>
                </a:solidFill>
                <a:latin typeface="Century Gothic" panose="020B0502020202020204" pitchFamily="34" charset="0"/>
              </a:rPr>
              <a:t> </a:t>
            </a:r>
            <a:r>
              <a:rPr lang="fr-FR" sz="3000" dirty="0">
                <a:solidFill>
                  <a:schemeClr val="accent6">
                    <a:lumMod val="75000"/>
                  </a:schemeClr>
                </a:solidFill>
                <a:latin typeface="Century Gothic" panose="020B0502020202020204" pitchFamily="34" charset="0"/>
              </a:rPr>
              <a:t>g</a:t>
            </a:r>
            <a:r>
              <a:rPr lang="fr-FR" sz="3000" dirty="0">
                <a:solidFill>
                  <a:schemeClr val="accent2">
                    <a:lumMod val="75000"/>
                  </a:schemeClr>
                </a:solidFill>
                <a:latin typeface="Century Gothic" panose="020B0502020202020204" pitchFamily="34" charset="0"/>
              </a:rPr>
              <a:t>e</a:t>
            </a:r>
            <a:r>
              <a:rPr lang="fr-FR" sz="3000" dirty="0">
                <a:solidFill>
                  <a:schemeClr val="accent5">
                    <a:lumMod val="60000"/>
                    <a:lumOff val="40000"/>
                  </a:schemeClr>
                </a:solidFill>
                <a:latin typeface="Century Gothic" panose="020B0502020202020204" pitchFamily="34" charset="0"/>
              </a:rPr>
              <a:t>n</a:t>
            </a:r>
            <a:r>
              <a:rPr lang="fr-FR" sz="3000" dirty="0">
                <a:solidFill>
                  <a:schemeClr val="tx1">
                    <a:lumMod val="95000"/>
                    <a:lumOff val="5000"/>
                  </a:schemeClr>
                </a:solidFill>
                <a:latin typeface="Century Gothic" panose="020B0502020202020204" pitchFamily="34" charset="0"/>
              </a:rPr>
              <a:t>tillesse - </a:t>
            </a:r>
            <a:r>
              <a:rPr lang="fr-FR" sz="3000" dirty="0">
                <a:solidFill>
                  <a:schemeClr val="accent6">
                    <a:lumMod val="75000"/>
                  </a:schemeClr>
                </a:solidFill>
                <a:latin typeface="Century Gothic" panose="020B0502020202020204" pitchFamily="34" charset="0"/>
              </a:rPr>
              <a:t>c</a:t>
            </a:r>
            <a:r>
              <a:rPr lang="fr-FR" sz="3000" dirty="0">
                <a:solidFill>
                  <a:schemeClr val="accent2">
                    <a:lumMod val="75000"/>
                  </a:schemeClr>
                </a:solidFill>
                <a:latin typeface="Century Gothic" panose="020B0502020202020204" pitchFamily="34" charset="0"/>
              </a:rPr>
              <a:t>h</a:t>
            </a:r>
            <a:r>
              <a:rPr lang="fr-FR" sz="3000" dirty="0">
                <a:solidFill>
                  <a:schemeClr val="accent5">
                    <a:lumMod val="60000"/>
                    <a:lumOff val="40000"/>
                  </a:schemeClr>
                </a:solidFill>
                <a:latin typeface="Century Gothic" panose="020B0502020202020204" pitchFamily="34" charset="0"/>
              </a:rPr>
              <a:t>a</a:t>
            </a:r>
            <a:r>
              <a:rPr lang="fr-FR" sz="3000" dirty="0">
                <a:solidFill>
                  <a:schemeClr val="tx1">
                    <a:lumMod val="95000"/>
                    <a:lumOff val="5000"/>
                  </a:schemeClr>
                </a:solidFill>
                <a:latin typeface="Century Gothic" panose="020B0502020202020204" pitchFamily="34" charset="0"/>
              </a:rPr>
              <a:t>nce</a:t>
            </a:r>
            <a:r>
              <a:rPr lang="fr-FR" sz="3000" dirty="0">
                <a:solidFill>
                  <a:schemeClr val="tx1">
                    <a:lumMod val="65000"/>
                    <a:lumOff val="35000"/>
                  </a:schemeClr>
                </a:solidFill>
                <a:latin typeface="Century Gothic" panose="020B0502020202020204" pitchFamily="34" charset="0"/>
              </a:rPr>
              <a:t> </a:t>
            </a:r>
            <a:r>
              <a:rPr lang="fr-FR" sz="3000" dirty="0">
                <a:solidFill>
                  <a:schemeClr val="tx1">
                    <a:lumMod val="95000"/>
                    <a:lumOff val="5000"/>
                  </a:schemeClr>
                </a:solidFill>
                <a:latin typeface="Century Gothic" panose="020B0502020202020204" pitchFamily="34" charset="0"/>
              </a:rPr>
              <a:t>-</a:t>
            </a:r>
            <a:r>
              <a:rPr lang="fr-FR" sz="3000" dirty="0">
                <a:solidFill>
                  <a:schemeClr val="tx1">
                    <a:lumMod val="65000"/>
                    <a:lumOff val="35000"/>
                  </a:schemeClr>
                </a:solidFill>
                <a:latin typeface="Century Gothic" panose="020B0502020202020204" pitchFamily="34" charset="0"/>
              </a:rPr>
              <a:t> </a:t>
            </a:r>
            <a:r>
              <a:rPr lang="fr-FR" sz="3000" dirty="0">
                <a:solidFill>
                  <a:schemeClr val="accent6">
                    <a:lumMod val="75000"/>
                  </a:schemeClr>
                </a:solidFill>
                <a:latin typeface="Century Gothic" panose="020B0502020202020204" pitchFamily="34" charset="0"/>
              </a:rPr>
              <a:t>s</a:t>
            </a:r>
            <a:r>
              <a:rPr lang="fr-FR" sz="3000" dirty="0">
                <a:solidFill>
                  <a:schemeClr val="accent2">
                    <a:lumMod val="75000"/>
                  </a:schemeClr>
                </a:solidFill>
                <a:latin typeface="Century Gothic" panose="020B0502020202020204" pitchFamily="34" charset="0"/>
              </a:rPr>
              <a:t>u</a:t>
            </a:r>
            <a:r>
              <a:rPr lang="fr-FR" sz="3000" dirty="0">
                <a:solidFill>
                  <a:schemeClr val="accent5">
                    <a:lumMod val="60000"/>
                    <a:lumOff val="40000"/>
                  </a:schemeClr>
                </a:solidFill>
                <a:latin typeface="Century Gothic" panose="020B0502020202020204" pitchFamily="34" charset="0"/>
              </a:rPr>
              <a:t>c</a:t>
            </a:r>
            <a:r>
              <a:rPr lang="fr-FR" sz="3000" dirty="0">
                <a:solidFill>
                  <a:schemeClr val="tx1">
                    <a:lumMod val="95000"/>
                    <a:lumOff val="5000"/>
                  </a:schemeClr>
                </a:solidFill>
                <a:latin typeface="Century Gothic" panose="020B0502020202020204" pitchFamily="34" charset="0"/>
              </a:rPr>
              <a:t>cès</a:t>
            </a:r>
            <a:r>
              <a:rPr lang="fr-FR" sz="3000" dirty="0">
                <a:solidFill>
                  <a:schemeClr val="tx1">
                    <a:lumMod val="65000"/>
                    <a:lumOff val="35000"/>
                  </a:schemeClr>
                </a:solidFill>
                <a:latin typeface="Century Gothic" panose="020B0502020202020204" pitchFamily="34" charset="0"/>
              </a:rPr>
              <a:t> </a:t>
            </a:r>
            <a:r>
              <a:rPr lang="fr-FR" sz="3000" dirty="0">
                <a:solidFill>
                  <a:schemeClr val="tx1">
                    <a:lumMod val="95000"/>
                    <a:lumOff val="5000"/>
                  </a:schemeClr>
                </a:solidFill>
                <a:latin typeface="Century Gothic" panose="020B0502020202020204" pitchFamily="34" charset="0"/>
              </a:rPr>
              <a:t>- </a:t>
            </a:r>
            <a:r>
              <a:rPr lang="fr-FR" sz="3000" dirty="0">
                <a:solidFill>
                  <a:schemeClr val="accent6">
                    <a:lumMod val="75000"/>
                  </a:schemeClr>
                </a:solidFill>
                <a:latin typeface="Century Gothic" panose="020B0502020202020204" pitchFamily="34" charset="0"/>
              </a:rPr>
              <a:t>r</a:t>
            </a:r>
            <a:r>
              <a:rPr lang="fr-FR" sz="3000" dirty="0">
                <a:solidFill>
                  <a:schemeClr val="accent2">
                    <a:lumMod val="75000"/>
                  </a:schemeClr>
                </a:solidFill>
                <a:latin typeface="Century Gothic" panose="020B0502020202020204" pitchFamily="34" charset="0"/>
              </a:rPr>
              <a:t>e</a:t>
            </a:r>
            <a:r>
              <a:rPr lang="fr-FR" sz="3000" dirty="0">
                <a:solidFill>
                  <a:schemeClr val="accent5">
                    <a:lumMod val="60000"/>
                    <a:lumOff val="40000"/>
                  </a:schemeClr>
                </a:solidFill>
                <a:latin typeface="Century Gothic" panose="020B0502020202020204" pitchFamily="34" charset="0"/>
              </a:rPr>
              <a:t>s</a:t>
            </a:r>
            <a:r>
              <a:rPr lang="fr-FR" sz="3000" dirty="0">
                <a:solidFill>
                  <a:schemeClr val="tx1">
                    <a:lumMod val="95000"/>
                    <a:lumOff val="5000"/>
                  </a:schemeClr>
                </a:solidFill>
                <a:latin typeface="Century Gothic" panose="020B0502020202020204" pitchFamily="34" charset="0"/>
              </a:rPr>
              <a:t>pect</a:t>
            </a:r>
            <a:r>
              <a:rPr lang="fr-FR" sz="3000" dirty="0">
                <a:solidFill>
                  <a:schemeClr val="tx1">
                    <a:lumMod val="65000"/>
                    <a:lumOff val="35000"/>
                  </a:schemeClr>
                </a:solidFill>
                <a:latin typeface="Century Gothic" panose="020B0502020202020204" pitchFamily="34" charset="0"/>
              </a:rPr>
              <a:t>  </a:t>
            </a:r>
          </a:p>
        </p:txBody>
      </p:sp>
      <p:pic>
        <p:nvPicPr>
          <p:cNvPr id="4" name="Image 3">
            <a:extLst>
              <a:ext uri="{FF2B5EF4-FFF2-40B4-BE49-F238E27FC236}">
                <a16:creationId xmlns:a16="http://schemas.microsoft.com/office/drawing/2014/main" id="{E98224A1-9217-594D-9F64-D28FA3DC9A2E}"/>
              </a:ext>
            </a:extLst>
          </p:cNvPr>
          <p:cNvPicPr/>
          <p:nvPr/>
        </p:nvPicPr>
        <p:blipFill>
          <a:blip r:embed="rId2">
            <a:lum bright="70000" contrast="-70000"/>
            <a:extLst>
              <a:ext uri="{28A0092B-C50C-407E-A947-70E740481C1C}">
                <a14:useLocalDpi xmlns:a14="http://schemas.microsoft.com/office/drawing/2010/main" val="0"/>
              </a:ext>
            </a:extLst>
          </a:blip>
          <a:stretch>
            <a:fillRect/>
          </a:stretch>
        </p:blipFill>
        <p:spPr>
          <a:xfrm>
            <a:off x="7215493" y="4962381"/>
            <a:ext cx="3132944" cy="1448624"/>
          </a:xfrm>
          <a:prstGeom prst="rect">
            <a:avLst/>
          </a:prstGeom>
        </p:spPr>
      </p:pic>
    </p:spTree>
    <p:extLst>
      <p:ext uri="{BB962C8B-B14F-4D97-AF65-F5344CB8AC3E}">
        <p14:creationId xmlns:p14="http://schemas.microsoft.com/office/powerpoint/2010/main" val="3714464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5A1D1E7-E750-AF41-9C0A-6E96BDBC8589}"/>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3. Contrôler</a:t>
            </a:r>
          </a:p>
        </p:txBody>
      </p:sp>
      <p:sp>
        <p:nvSpPr>
          <p:cNvPr id="3" name="Espace réservé du contenu 2">
            <a:extLst>
              <a:ext uri="{FF2B5EF4-FFF2-40B4-BE49-F238E27FC236}">
                <a16:creationId xmlns:a16="http://schemas.microsoft.com/office/drawing/2014/main" id="{7F189E20-002C-1F4D-AEC4-900E77E29876}"/>
              </a:ext>
            </a:extLst>
          </p:cNvPr>
          <p:cNvSpPr>
            <a:spLocks noGrp="1"/>
          </p:cNvSpPr>
          <p:nvPr>
            <p:ph idx="1"/>
          </p:nvPr>
        </p:nvSpPr>
        <p:spPr>
          <a:xfrm>
            <a:off x="3799995" y="2170799"/>
            <a:ext cx="7315200" cy="2507257"/>
          </a:xfrm>
        </p:spPr>
        <p:txBody>
          <a:bodyPr>
            <a:normAutofit/>
          </a:bodyPr>
          <a:lstStyle/>
          <a:p>
            <a:pPr marL="0" indent="0">
              <a:buNone/>
            </a:pPr>
            <a:r>
              <a:rPr lang="fr-FR" sz="3600" dirty="0">
                <a:solidFill>
                  <a:schemeClr val="tx1">
                    <a:lumMod val="95000"/>
                    <a:lumOff val="5000"/>
                  </a:schemeClr>
                </a:solidFill>
                <a:latin typeface="Century Gothic" panose="020B0502020202020204" pitchFamily="34" charset="0"/>
              </a:rPr>
              <a:t>Je contrôle l’efficacité de mes stratégies. </a:t>
            </a:r>
          </a:p>
        </p:txBody>
      </p:sp>
    </p:spTree>
    <p:extLst>
      <p:ext uri="{BB962C8B-B14F-4D97-AF65-F5344CB8AC3E}">
        <p14:creationId xmlns:p14="http://schemas.microsoft.com/office/powerpoint/2010/main" val="37461284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DF76C413-3B50-1641-B026-6319E9A3D780}"/>
              </a:ext>
            </a:extLst>
          </p:cNvPr>
          <p:cNvSpPr txBox="1"/>
          <p:nvPr/>
        </p:nvSpPr>
        <p:spPr>
          <a:xfrm>
            <a:off x="1729091" y="2717762"/>
            <a:ext cx="8315097" cy="1200329"/>
          </a:xfrm>
          <a:prstGeom prst="rect">
            <a:avLst/>
          </a:prstGeom>
          <a:noFill/>
        </p:spPr>
        <p:txBody>
          <a:bodyPr wrap="none" rtlCol="0">
            <a:spAutoFit/>
          </a:bodyPr>
          <a:lstStyle/>
          <a:p>
            <a:r>
              <a:rPr lang="fr-FR" sz="3600" dirty="0">
                <a:solidFill>
                  <a:schemeClr val="tx1">
                    <a:lumMod val="95000"/>
                    <a:lumOff val="5000"/>
                  </a:schemeClr>
                </a:solidFill>
                <a:latin typeface="Century Gothic" panose="020B0502020202020204" pitchFamily="34" charset="0"/>
              </a:rPr>
              <a:t>Je vois mieux les différentes lettres : )</a:t>
            </a:r>
          </a:p>
          <a:p>
            <a:endParaRPr lang="fr-FR" sz="3600" dirty="0">
              <a:solidFill>
                <a:schemeClr val="tx1">
                  <a:lumMod val="65000"/>
                  <a:lumOff val="35000"/>
                </a:schemeClr>
              </a:solidFill>
              <a:latin typeface="Century Gothic" panose="020B0502020202020204" pitchFamily="34" charset="0"/>
            </a:endParaRPr>
          </a:p>
        </p:txBody>
      </p:sp>
    </p:spTree>
    <p:extLst>
      <p:ext uri="{BB962C8B-B14F-4D97-AF65-F5344CB8AC3E}">
        <p14:creationId xmlns:p14="http://schemas.microsoft.com/office/powerpoint/2010/main" val="2330680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8201BCF-3530-E744-A4A2-A17EB4A4D8C0}"/>
              </a:ext>
            </a:extLst>
          </p:cNvPr>
          <p:cNvSpPr/>
          <p:nvPr/>
        </p:nvSpPr>
        <p:spPr>
          <a:xfrm>
            <a:off x="322441" y="1928289"/>
            <a:ext cx="11069782" cy="3046988"/>
          </a:xfrm>
          <a:prstGeom prst="rect">
            <a:avLst/>
          </a:prstGeom>
        </p:spPr>
        <p:txBody>
          <a:bodyPr wrap="square">
            <a:spAutoFit/>
          </a:bodyPr>
          <a:lstStyle/>
          <a:p>
            <a:r>
              <a:rPr lang="fr-FR" sz="3200" dirty="0">
                <a:solidFill>
                  <a:schemeClr val="tx1">
                    <a:lumMod val="95000"/>
                    <a:lumOff val="5000"/>
                  </a:schemeClr>
                </a:solidFill>
                <a:latin typeface="Century Gothic" panose="020B0502020202020204" pitchFamily="34" charset="0"/>
              </a:rPr>
              <a:t>Par contre, j’ai oublié de me dire dans ma tête l’ordre l’alphabétique </a:t>
            </a:r>
            <a:r>
              <a:rPr lang="fr-FR" sz="3200" b="1" dirty="0">
                <a:solidFill>
                  <a:schemeClr val="tx1">
                    <a:lumMod val="95000"/>
                    <a:lumOff val="5000"/>
                  </a:schemeClr>
                </a:solidFill>
                <a:latin typeface="Century Gothic" panose="020B0502020202020204" pitchFamily="34" charset="0"/>
              </a:rPr>
              <a:t>et</a:t>
            </a:r>
            <a:r>
              <a:rPr lang="fr-FR" sz="3200" dirty="0">
                <a:solidFill>
                  <a:schemeClr val="tx1">
                    <a:lumMod val="95000"/>
                    <a:lumOff val="5000"/>
                  </a:schemeClr>
                </a:solidFill>
                <a:latin typeface="Century Gothic" panose="020B0502020202020204" pitchFamily="34" charset="0"/>
              </a:rPr>
              <a:t> de l’écrire en bas de la page.</a:t>
            </a:r>
          </a:p>
          <a:p>
            <a:endParaRPr lang="fr-FR" sz="3200" dirty="0">
              <a:solidFill>
                <a:schemeClr val="tx1">
                  <a:lumMod val="95000"/>
                  <a:lumOff val="5000"/>
                </a:schemeClr>
              </a:solidFill>
              <a:latin typeface="Century Gothic" panose="020B0502020202020204" pitchFamily="34" charset="0"/>
            </a:endParaRPr>
          </a:p>
          <a:p>
            <a:r>
              <a:rPr lang="fr-FR" sz="3200" dirty="0">
                <a:solidFill>
                  <a:schemeClr val="tx1">
                    <a:lumMod val="95000"/>
                    <a:lumOff val="5000"/>
                  </a:schemeClr>
                </a:solidFill>
                <a:latin typeface="Century Gothic" panose="020B0502020202020204" pitchFamily="34" charset="0"/>
              </a:rPr>
              <a:t> </a:t>
            </a:r>
          </a:p>
          <a:p>
            <a:r>
              <a:rPr lang="fr-FR" sz="3200" dirty="0">
                <a:solidFill>
                  <a:schemeClr val="tx1">
                    <a:lumMod val="95000"/>
                    <a:lumOff val="5000"/>
                  </a:schemeClr>
                </a:solidFill>
                <a:latin typeface="Century Gothic" panose="020B0502020202020204" pitchFamily="34" charset="0"/>
              </a:rPr>
              <a:t>Ainsi, je peux voir l’ordre alphabétique </a:t>
            </a:r>
            <a:r>
              <a:rPr lang="fr-FR" sz="3200" b="1" dirty="0">
                <a:solidFill>
                  <a:schemeClr val="tx1">
                    <a:lumMod val="95000"/>
                    <a:lumOff val="5000"/>
                  </a:schemeClr>
                </a:solidFill>
                <a:latin typeface="Century Gothic" panose="020B0502020202020204" pitchFamily="34" charset="0"/>
              </a:rPr>
              <a:t>et</a:t>
            </a:r>
            <a:r>
              <a:rPr lang="fr-FR" sz="3200" dirty="0">
                <a:solidFill>
                  <a:schemeClr val="tx1">
                    <a:lumMod val="95000"/>
                    <a:lumOff val="5000"/>
                  </a:schemeClr>
                </a:solidFill>
                <a:latin typeface="Century Gothic" panose="020B0502020202020204" pitchFamily="34" charset="0"/>
              </a:rPr>
              <a:t> mieux vérifier si j’ai bien répondu. </a:t>
            </a:r>
          </a:p>
        </p:txBody>
      </p:sp>
    </p:spTree>
    <p:extLst>
      <p:ext uri="{BB962C8B-B14F-4D97-AF65-F5344CB8AC3E}">
        <p14:creationId xmlns:p14="http://schemas.microsoft.com/office/powerpoint/2010/main" val="39962365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FFAF521-DBC6-2F4C-82E1-9DE1AF060CE9}"/>
              </a:ext>
            </a:extLst>
          </p:cNvPr>
          <p:cNvSpPr/>
          <p:nvPr/>
        </p:nvSpPr>
        <p:spPr>
          <a:xfrm>
            <a:off x="1034320" y="3030885"/>
            <a:ext cx="11392525" cy="523220"/>
          </a:xfrm>
          <a:prstGeom prst="rect">
            <a:avLst/>
          </a:prstGeom>
        </p:spPr>
        <p:txBody>
          <a:bodyPr wrap="square">
            <a:spAutoFit/>
          </a:bodyPr>
          <a:lstStyle/>
          <a:p>
            <a:r>
              <a:rPr lang="fr-FR" sz="2800" dirty="0">
                <a:solidFill>
                  <a:schemeClr val="accent6">
                    <a:lumMod val="75000"/>
                  </a:schemeClr>
                </a:solidFill>
                <a:latin typeface="Century Gothic" panose="020B0502020202020204" pitchFamily="34" charset="0"/>
              </a:rPr>
              <a:t>b</a:t>
            </a:r>
            <a:r>
              <a:rPr lang="fr-FR" sz="2800" dirty="0">
                <a:solidFill>
                  <a:schemeClr val="accent2">
                    <a:lumMod val="75000"/>
                  </a:schemeClr>
                </a:solidFill>
                <a:latin typeface="Century Gothic" panose="020B0502020202020204" pitchFamily="34" charset="0"/>
              </a:rPr>
              <a:t>o</a:t>
            </a:r>
            <a:r>
              <a:rPr lang="fr-FR" sz="2800" dirty="0">
                <a:solidFill>
                  <a:schemeClr val="accent5">
                    <a:lumMod val="60000"/>
                    <a:lumOff val="40000"/>
                  </a:schemeClr>
                </a:solidFill>
                <a:latin typeface="Century Gothic" panose="020B0502020202020204" pitchFamily="34" charset="0"/>
              </a:rPr>
              <a:t>n</a:t>
            </a:r>
            <a:r>
              <a:rPr lang="fr-FR" sz="2800" dirty="0">
                <a:solidFill>
                  <a:schemeClr val="tx1">
                    <a:lumMod val="95000"/>
                    <a:lumOff val="5000"/>
                  </a:schemeClr>
                </a:solidFill>
                <a:latin typeface="Century Gothic" panose="020B0502020202020204" pitchFamily="34" charset="0"/>
              </a:rPr>
              <a:t>heur</a:t>
            </a:r>
            <a:r>
              <a:rPr lang="fr-FR" sz="2800" dirty="0">
                <a:solidFill>
                  <a:schemeClr val="tx1">
                    <a:lumMod val="65000"/>
                    <a:lumOff val="35000"/>
                  </a:schemeClr>
                </a:solidFill>
                <a:latin typeface="Century Gothic" panose="020B0502020202020204" pitchFamily="34" charset="0"/>
              </a:rPr>
              <a:t> - </a:t>
            </a:r>
            <a:r>
              <a:rPr lang="fr-FR" sz="2800" dirty="0">
                <a:solidFill>
                  <a:schemeClr val="accent6">
                    <a:lumMod val="75000"/>
                  </a:schemeClr>
                </a:solidFill>
                <a:latin typeface="Century Gothic" panose="020B0502020202020204" pitchFamily="34" charset="0"/>
              </a:rPr>
              <a:t>s</a:t>
            </a:r>
            <a:r>
              <a:rPr lang="fr-FR" sz="2800" dirty="0">
                <a:solidFill>
                  <a:schemeClr val="accent2">
                    <a:lumMod val="75000"/>
                  </a:schemeClr>
                </a:solidFill>
                <a:latin typeface="Century Gothic" panose="020B0502020202020204" pitchFamily="34" charset="0"/>
              </a:rPr>
              <a:t>o</a:t>
            </a:r>
            <a:r>
              <a:rPr lang="fr-FR" sz="2800" dirty="0">
                <a:solidFill>
                  <a:schemeClr val="accent5">
                    <a:lumMod val="60000"/>
                    <a:lumOff val="40000"/>
                  </a:schemeClr>
                </a:solidFill>
                <a:latin typeface="Century Gothic" panose="020B0502020202020204" pitchFamily="34" charset="0"/>
              </a:rPr>
              <a:t>u</a:t>
            </a:r>
            <a:r>
              <a:rPr lang="fr-FR" sz="2800" dirty="0">
                <a:solidFill>
                  <a:schemeClr val="tx1">
                    <a:lumMod val="95000"/>
                    <a:lumOff val="5000"/>
                  </a:schemeClr>
                </a:solidFill>
                <a:latin typeface="Century Gothic" panose="020B0502020202020204" pitchFamily="34" charset="0"/>
              </a:rPr>
              <a:t>rire</a:t>
            </a:r>
            <a:r>
              <a:rPr lang="fr-FR" sz="2800" dirty="0">
                <a:solidFill>
                  <a:schemeClr val="tx1">
                    <a:lumMod val="65000"/>
                    <a:lumOff val="35000"/>
                  </a:schemeClr>
                </a:solidFill>
                <a:latin typeface="Century Gothic" panose="020B0502020202020204" pitchFamily="34" charset="0"/>
              </a:rPr>
              <a:t> - </a:t>
            </a:r>
            <a:r>
              <a:rPr lang="fr-FR" sz="2800" dirty="0">
                <a:solidFill>
                  <a:schemeClr val="accent6">
                    <a:lumMod val="75000"/>
                  </a:schemeClr>
                </a:solidFill>
                <a:latin typeface="Century Gothic" panose="020B0502020202020204" pitchFamily="34" charset="0"/>
              </a:rPr>
              <a:t>g</a:t>
            </a:r>
            <a:r>
              <a:rPr lang="fr-FR" sz="2800" dirty="0">
                <a:solidFill>
                  <a:schemeClr val="accent2">
                    <a:lumMod val="75000"/>
                  </a:schemeClr>
                </a:solidFill>
                <a:latin typeface="Century Gothic" panose="020B0502020202020204" pitchFamily="34" charset="0"/>
              </a:rPr>
              <a:t>e</a:t>
            </a:r>
            <a:r>
              <a:rPr lang="fr-FR" sz="2800" dirty="0">
                <a:solidFill>
                  <a:schemeClr val="accent5">
                    <a:lumMod val="60000"/>
                    <a:lumOff val="40000"/>
                  </a:schemeClr>
                </a:solidFill>
                <a:latin typeface="Century Gothic" panose="020B0502020202020204" pitchFamily="34" charset="0"/>
              </a:rPr>
              <a:t>n</a:t>
            </a:r>
            <a:r>
              <a:rPr lang="fr-FR" sz="2800" dirty="0">
                <a:solidFill>
                  <a:schemeClr val="tx1">
                    <a:lumMod val="95000"/>
                    <a:lumOff val="5000"/>
                  </a:schemeClr>
                </a:solidFill>
                <a:latin typeface="Century Gothic" panose="020B0502020202020204" pitchFamily="34" charset="0"/>
              </a:rPr>
              <a:t>tillesse</a:t>
            </a:r>
            <a:r>
              <a:rPr lang="fr-FR" sz="2800" dirty="0">
                <a:solidFill>
                  <a:schemeClr val="tx1">
                    <a:lumMod val="65000"/>
                    <a:lumOff val="35000"/>
                  </a:schemeClr>
                </a:solidFill>
                <a:latin typeface="Century Gothic" panose="020B0502020202020204" pitchFamily="34" charset="0"/>
              </a:rPr>
              <a:t> - </a:t>
            </a:r>
            <a:r>
              <a:rPr lang="fr-FR" sz="2800" dirty="0">
                <a:solidFill>
                  <a:schemeClr val="accent6">
                    <a:lumMod val="75000"/>
                  </a:schemeClr>
                </a:solidFill>
                <a:latin typeface="Century Gothic" panose="020B0502020202020204" pitchFamily="34" charset="0"/>
              </a:rPr>
              <a:t>c</a:t>
            </a:r>
            <a:r>
              <a:rPr lang="fr-FR" sz="2800" dirty="0">
                <a:solidFill>
                  <a:schemeClr val="accent2">
                    <a:lumMod val="75000"/>
                  </a:schemeClr>
                </a:solidFill>
                <a:latin typeface="Century Gothic" panose="020B0502020202020204" pitchFamily="34" charset="0"/>
              </a:rPr>
              <a:t>h</a:t>
            </a:r>
            <a:r>
              <a:rPr lang="fr-FR" sz="2800" dirty="0">
                <a:solidFill>
                  <a:schemeClr val="accent5">
                    <a:lumMod val="60000"/>
                    <a:lumOff val="40000"/>
                  </a:schemeClr>
                </a:solidFill>
                <a:latin typeface="Century Gothic" panose="020B0502020202020204" pitchFamily="34" charset="0"/>
              </a:rPr>
              <a:t>a</a:t>
            </a:r>
            <a:r>
              <a:rPr lang="fr-FR" sz="2800" dirty="0">
                <a:solidFill>
                  <a:schemeClr val="tx1">
                    <a:lumMod val="95000"/>
                    <a:lumOff val="5000"/>
                  </a:schemeClr>
                </a:solidFill>
                <a:latin typeface="Century Gothic" panose="020B0502020202020204" pitchFamily="34" charset="0"/>
              </a:rPr>
              <a:t>nce</a:t>
            </a:r>
            <a:r>
              <a:rPr lang="fr-FR" sz="2800" dirty="0">
                <a:solidFill>
                  <a:schemeClr val="tx1">
                    <a:lumMod val="65000"/>
                    <a:lumOff val="35000"/>
                  </a:schemeClr>
                </a:solidFill>
                <a:latin typeface="Century Gothic" panose="020B0502020202020204" pitchFamily="34" charset="0"/>
              </a:rPr>
              <a:t> - </a:t>
            </a:r>
            <a:r>
              <a:rPr lang="fr-FR" sz="2800" dirty="0">
                <a:solidFill>
                  <a:schemeClr val="accent6">
                    <a:lumMod val="75000"/>
                  </a:schemeClr>
                </a:solidFill>
                <a:latin typeface="Century Gothic" panose="020B0502020202020204" pitchFamily="34" charset="0"/>
              </a:rPr>
              <a:t>s</a:t>
            </a:r>
            <a:r>
              <a:rPr lang="fr-FR" sz="2800" dirty="0">
                <a:solidFill>
                  <a:schemeClr val="accent2">
                    <a:lumMod val="75000"/>
                  </a:schemeClr>
                </a:solidFill>
                <a:latin typeface="Century Gothic" panose="020B0502020202020204" pitchFamily="34" charset="0"/>
              </a:rPr>
              <a:t>u</a:t>
            </a:r>
            <a:r>
              <a:rPr lang="fr-FR" sz="2800" dirty="0">
                <a:solidFill>
                  <a:schemeClr val="accent5">
                    <a:lumMod val="60000"/>
                    <a:lumOff val="40000"/>
                  </a:schemeClr>
                </a:solidFill>
                <a:latin typeface="Century Gothic" panose="020B0502020202020204" pitchFamily="34" charset="0"/>
              </a:rPr>
              <a:t>c</a:t>
            </a:r>
            <a:r>
              <a:rPr lang="fr-FR" sz="2800" dirty="0">
                <a:solidFill>
                  <a:schemeClr val="tx1">
                    <a:lumMod val="95000"/>
                    <a:lumOff val="5000"/>
                  </a:schemeClr>
                </a:solidFill>
                <a:latin typeface="Century Gothic" panose="020B0502020202020204" pitchFamily="34" charset="0"/>
              </a:rPr>
              <a:t>cès</a:t>
            </a:r>
            <a:r>
              <a:rPr lang="fr-FR" sz="2800" dirty="0">
                <a:solidFill>
                  <a:schemeClr val="tx1">
                    <a:lumMod val="65000"/>
                    <a:lumOff val="35000"/>
                  </a:schemeClr>
                </a:solidFill>
                <a:latin typeface="Century Gothic" panose="020B0502020202020204" pitchFamily="34" charset="0"/>
              </a:rPr>
              <a:t> - </a:t>
            </a:r>
            <a:r>
              <a:rPr lang="fr-FR" sz="2800" dirty="0">
                <a:solidFill>
                  <a:schemeClr val="accent6">
                    <a:lumMod val="75000"/>
                  </a:schemeClr>
                </a:solidFill>
                <a:latin typeface="Century Gothic" panose="020B0502020202020204" pitchFamily="34" charset="0"/>
              </a:rPr>
              <a:t>r</a:t>
            </a:r>
            <a:r>
              <a:rPr lang="fr-FR" sz="2800" dirty="0">
                <a:solidFill>
                  <a:schemeClr val="accent2">
                    <a:lumMod val="75000"/>
                  </a:schemeClr>
                </a:solidFill>
                <a:latin typeface="Century Gothic" panose="020B0502020202020204" pitchFamily="34" charset="0"/>
              </a:rPr>
              <a:t>e</a:t>
            </a:r>
            <a:r>
              <a:rPr lang="fr-FR" sz="2800" dirty="0">
                <a:solidFill>
                  <a:schemeClr val="accent5">
                    <a:lumMod val="60000"/>
                    <a:lumOff val="40000"/>
                  </a:schemeClr>
                </a:solidFill>
                <a:latin typeface="Century Gothic" panose="020B0502020202020204" pitchFamily="34" charset="0"/>
              </a:rPr>
              <a:t>s</a:t>
            </a:r>
            <a:r>
              <a:rPr lang="fr-FR" sz="2800" dirty="0">
                <a:solidFill>
                  <a:schemeClr val="tx1">
                    <a:lumMod val="95000"/>
                    <a:lumOff val="5000"/>
                  </a:schemeClr>
                </a:solidFill>
                <a:latin typeface="Century Gothic" panose="020B0502020202020204" pitchFamily="34" charset="0"/>
              </a:rPr>
              <a:t>pect</a:t>
            </a:r>
            <a:r>
              <a:rPr lang="fr-FR" sz="2800" dirty="0">
                <a:solidFill>
                  <a:schemeClr val="tx1">
                    <a:lumMod val="65000"/>
                    <a:lumOff val="35000"/>
                  </a:schemeClr>
                </a:solidFill>
                <a:latin typeface="Century Gothic" panose="020B0502020202020204" pitchFamily="34" charset="0"/>
              </a:rPr>
              <a:t>  </a:t>
            </a:r>
          </a:p>
        </p:txBody>
      </p:sp>
      <p:sp>
        <p:nvSpPr>
          <p:cNvPr id="4" name="ZoneTexte 3">
            <a:extLst>
              <a:ext uri="{FF2B5EF4-FFF2-40B4-BE49-F238E27FC236}">
                <a16:creationId xmlns:a16="http://schemas.microsoft.com/office/drawing/2014/main" id="{15CFE776-7817-C24E-8495-5B68B22571A2}"/>
              </a:ext>
            </a:extLst>
          </p:cNvPr>
          <p:cNvSpPr txBox="1"/>
          <p:nvPr/>
        </p:nvSpPr>
        <p:spPr>
          <a:xfrm>
            <a:off x="2182904" y="5869288"/>
            <a:ext cx="7826181" cy="523220"/>
          </a:xfrm>
          <a:prstGeom prst="rect">
            <a:avLst/>
          </a:prstGeom>
          <a:noFill/>
        </p:spPr>
        <p:txBody>
          <a:bodyPr wrap="none" rtlCol="0">
            <a:spAutoFit/>
          </a:bodyPr>
          <a:lstStyle/>
          <a:p>
            <a:r>
              <a:rPr lang="fr-FR" sz="2800" dirty="0">
                <a:solidFill>
                  <a:schemeClr val="tx1">
                    <a:lumMod val="95000"/>
                    <a:lumOff val="5000"/>
                  </a:schemeClr>
                </a:solidFill>
                <a:latin typeface="Century Gothic" panose="020B0502020202020204" pitchFamily="34" charset="0"/>
              </a:rPr>
              <a:t>a b c d e f g h i j k l m n o p q r s t u v w x y z </a:t>
            </a:r>
          </a:p>
        </p:txBody>
      </p:sp>
    </p:spTree>
    <p:extLst>
      <p:ext uri="{BB962C8B-B14F-4D97-AF65-F5344CB8AC3E}">
        <p14:creationId xmlns:p14="http://schemas.microsoft.com/office/powerpoint/2010/main" val="2969615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96B291-6832-D94A-B526-78327A72DD2C}"/>
              </a:ext>
            </a:extLst>
          </p:cNvPr>
          <p:cNvSpPr>
            <a:spLocks noGrp="1"/>
          </p:cNvSpPr>
          <p:nvPr>
            <p:ph type="title"/>
          </p:nvPr>
        </p:nvSpPr>
        <p:spPr/>
        <p:txBody>
          <a:bodyPr>
            <a:normAutofit/>
          </a:bodyPr>
          <a:lstStyle/>
          <a:p>
            <a:r>
              <a:rPr lang="fr-FR" sz="3200" dirty="0">
                <a:solidFill>
                  <a:schemeClr val="tx1">
                    <a:lumMod val="95000"/>
                    <a:lumOff val="5000"/>
                  </a:schemeClr>
                </a:solidFill>
                <a:latin typeface="Century Gothic" panose="020B0502020202020204" pitchFamily="34" charset="0"/>
              </a:rPr>
              <a:t>4. Évaluer</a:t>
            </a:r>
          </a:p>
        </p:txBody>
      </p:sp>
      <p:sp>
        <p:nvSpPr>
          <p:cNvPr id="3" name="Espace réservé du contenu 2">
            <a:extLst>
              <a:ext uri="{FF2B5EF4-FFF2-40B4-BE49-F238E27FC236}">
                <a16:creationId xmlns:a16="http://schemas.microsoft.com/office/drawing/2014/main" id="{87864C04-4E86-5046-9419-9C515892040B}"/>
              </a:ext>
            </a:extLst>
          </p:cNvPr>
          <p:cNvSpPr>
            <a:spLocks noGrp="1"/>
          </p:cNvSpPr>
          <p:nvPr>
            <p:ph idx="1"/>
          </p:nvPr>
        </p:nvSpPr>
        <p:spPr>
          <a:xfrm>
            <a:off x="3647595" y="2053036"/>
            <a:ext cx="7315200" cy="2742784"/>
          </a:xfrm>
        </p:spPr>
        <p:txBody>
          <a:bodyPr>
            <a:normAutofit/>
          </a:bodyPr>
          <a:lstStyle/>
          <a:p>
            <a:pPr marL="0" indent="0">
              <a:buNone/>
            </a:pPr>
            <a:r>
              <a:rPr lang="fr-FR" sz="3600" dirty="0">
                <a:solidFill>
                  <a:schemeClr val="tx1">
                    <a:lumMod val="95000"/>
                    <a:lumOff val="5000"/>
                  </a:schemeClr>
                </a:solidFill>
                <a:latin typeface="Century Gothic" panose="020B0502020202020204" pitchFamily="34" charset="0"/>
              </a:rPr>
              <a:t>Je compare le résultat obtenu avec le but fixé.</a:t>
            </a:r>
          </a:p>
        </p:txBody>
      </p:sp>
    </p:spTree>
    <p:extLst>
      <p:ext uri="{BB962C8B-B14F-4D97-AF65-F5344CB8AC3E}">
        <p14:creationId xmlns:p14="http://schemas.microsoft.com/office/powerpoint/2010/main" val="20061382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97F2AC99-A49D-804B-A9A0-8DC3540083D0}"/>
              </a:ext>
            </a:extLst>
          </p:cNvPr>
          <p:cNvPicPr/>
          <p:nvPr/>
        </p:nvPicPr>
        <p:blipFill>
          <a:blip r:embed="rId2">
            <a:biLevel thresh="25000"/>
            <a:extLst>
              <a:ext uri="{BEBA8EAE-BF5A-486C-A8C5-ECC9F3942E4B}">
                <a14:imgProps xmlns:a14="http://schemas.microsoft.com/office/drawing/2010/main">
                  <a14:imgLayer>
                    <a14:imgEffect>
                      <a14:colorTemperature colorTemp="4700"/>
                    </a14:imgEffect>
                    <a14:imgEffect>
                      <a14:saturation sat="0"/>
                    </a14:imgEffect>
                  </a14:imgLayer>
                </a14:imgProps>
              </a:ext>
              <a:ext uri="{28A0092B-C50C-407E-A947-70E740481C1C}">
                <a14:useLocalDpi xmlns:a14="http://schemas.microsoft.com/office/drawing/2010/main" val="0"/>
              </a:ext>
            </a:extLst>
          </a:blip>
          <a:stretch>
            <a:fillRect/>
          </a:stretch>
        </p:blipFill>
        <p:spPr>
          <a:xfrm>
            <a:off x="3429870" y="2233040"/>
            <a:ext cx="5134495" cy="2505537"/>
          </a:xfrm>
          <a:prstGeom prst="rect">
            <a:avLst/>
          </a:prstGeom>
        </p:spPr>
      </p:pic>
    </p:spTree>
    <p:extLst>
      <p:ext uri="{BB962C8B-B14F-4D97-AF65-F5344CB8AC3E}">
        <p14:creationId xmlns:p14="http://schemas.microsoft.com/office/powerpoint/2010/main" val="32149116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8F3594D-3665-4C4D-A83C-1D6FFC9535FD}"/>
              </a:ext>
            </a:extLst>
          </p:cNvPr>
          <p:cNvSpPr/>
          <p:nvPr/>
        </p:nvSpPr>
        <p:spPr>
          <a:xfrm>
            <a:off x="1108363" y="2939580"/>
            <a:ext cx="11083637" cy="523220"/>
          </a:xfrm>
          <a:prstGeom prst="rect">
            <a:avLst/>
          </a:prstGeom>
        </p:spPr>
        <p:txBody>
          <a:bodyPr wrap="square">
            <a:spAutoFit/>
          </a:bodyPr>
          <a:lstStyle/>
          <a:p>
            <a:r>
              <a:rPr lang="fr-FR" sz="2800" dirty="0">
                <a:solidFill>
                  <a:schemeClr val="accent6">
                    <a:lumMod val="75000"/>
                  </a:schemeClr>
                </a:solidFill>
                <a:latin typeface="Century Gothic" panose="020B0502020202020204" pitchFamily="34" charset="0"/>
              </a:rPr>
              <a:t>b</a:t>
            </a:r>
            <a:r>
              <a:rPr lang="fr-FR" sz="2800" dirty="0">
                <a:solidFill>
                  <a:schemeClr val="accent2">
                    <a:lumMod val="75000"/>
                  </a:schemeClr>
                </a:solidFill>
                <a:latin typeface="Century Gothic" panose="020B0502020202020204" pitchFamily="34" charset="0"/>
              </a:rPr>
              <a:t>o</a:t>
            </a:r>
            <a:r>
              <a:rPr lang="fr-FR" sz="2800" dirty="0">
                <a:solidFill>
                  <a:schemeClr val="accent5">
                    <a:lumMod val="60000"/>
                    <a:lumOff val="40000"/>
                  </a:schemeClr>
                </a:solidFill>
                <a:latin typeface="Century Gothic" panose="020B0502020202020204" pitchFamily="34" charset="0"/>
              </a:rPr>
              <a:t>n</a:t>
            </a:r>
            <a:r>
              <a:rPr lang="fr-FR" sz="2800" dirty="0">
                <a:solidFill>
                  <a:schemeClr val="tx1">
                    <a:lumMod val="95000"/>
                    <a:lumOff val="5000"/>
                  </a:schemeClr>
                </a:solidFill>
                <a:latin typeface="Century Gothic" panose="020B0502020202020204" pitchFamily="34" charset="0"/>
              </a:rPr>
              <a:t>heur</a:t>
            </a:r>
            <a:r>
              <a:rPr lang="fr-FR" sz="2800" dirty="0">
                <a:solidFill>
                  <a:schemeClr val="tx1">
                    <a:lumMod val="65000"/>
                    <a:lumOff val="35000"/>
                  </a:schemeClr>
                </a:solidFill>
                <a:latin typeface="Century Gothic" panose="020B0502020202020204" pitchFamily="34" charset="0"/>
              </a:rPr>
              <a:t> - </a:t>
            </a:r>
            <a:r>
              <a:rPr lang="fr-FR" sz="2800" dirty="0">
                <a:solidFill>
                  <a:schemeClr val="accent6">
                    <a:lumMod val="75000"/>
                  </a:schemeClr>
                </a:solidFill>
                <a:latin typeface="Century Gothic" panose="020B0502020202020204" pitchFamily="34" charset="0"/>
              </a:rPr>
              <a:t>c</a:t>
            </a:r>
            <a:r>
              <a:rPr lang="fr-FR" sz="2800" dirty="0">
                <a:solidFill>
                  <a:schemeClr val="accent2">
                    <a:lumMod val="75000"/>
                  </a:schemeClr>
                </a:solidFill>
                <a:latin typeface="Century Gothic" panose="020B0502020202020204" pitchFamily="34" charset="0"/>
              </a:rPr>
              <a:t>h</a:t>
            </a:r>
            <a:r>
              <a:rPr lang="fr-FR" sz="2800" dirty="0">
                <a:solidFill>
                  <a:schemeClr val="accent5">
                    <a:lumMod val="60000"/>
                    <a:lumOff val="40000"/>
                  </a:schemeClr>
                </a:solidFill>
                <a:latin typeface="Century Gothic" panose="020B0502020202020204" pitchFamily="34" charset="0"/>
              </a:rPr>
              <a:t>a</a:t>
            </a:r>
            <a:r>
              <a:rPr lang="fr-FR" sz="2800" dirty="0">
                <a:solidFill>
                  <a:schemeClr val="tx1">
                    <a:lumMod val="95000"/>
                    <a:lumOff val="5000"/>
                  </a:schemeClr>
                </a:solidFill>
                <a:latin typeface="Century Gothic" panose="020B0502020202020204" pitchFamily="34" charset="0"/>
              </a:rPr>
              <a:t>nce</a:t>
            </a:r>
            <a:r>
              <a:rPr lang="fr-FR" sz="2800" dirty="0">
                <a:solidFill>
                  <a:schemeClr val="tx1">
                    <a:lumMod val="65000"/>
                    <a:lumOff val="35000"/>
                  </a:schemeClr>
                </a:solidFill>
                <a:latin typeface="Century Gothic" panose="020B0502020202020204" pitchFamily="34" charset="0"/>
              </a:rPr>
              <a:t> - </a:t>
            </a:r>
            <a:r>
              <a:rPr lang="fr-FR" sz="2800" dirty="0">
                <a:solidFill>
                  <a:schemeClr val="accent6">
                    <a:lumMod val="75000"/>
                  </a:schemeClr>
                </a:solidFill>
                <a:latin typeface="Century Gothic" panose="020B0502020202020204" pitchFamily="34" charset="0"/>
              </a:rPr>
              <a:t>g</a:t>
            </a:r>
            <a:r>
              <a:rPr lang="fr-FR" sz="2800" dirty="0">
                <a:solidFill>
                  <a:schemeClr val="accent2">
                    <a:lumMod val="75000"/>
                  </a:schemeClr>
                </a:solidFill>
                <a:latin typeface="Century Gothic" panose="020B0502020202020204" pitchFamily="34" charset="0"/>
              </a:rPr>
              <a:t>e</a:t>
            </a:r>
            <a:r>
              <a:rPr lang="fr-FR" sz="2800" dirty="0">
                <a:solidFill>
                  <a:schemeClr val="accent5">
                    <a:lumMod val="60000"/>
                    <a:lumOff val="40000"/>
                  </a:schemeClr>
                </a:solidFill>
                <a:latin typeface="Century Gothic" panose="020B0502020202020204" pitchFamily="34" charset="0"/>
              </a:rPr>
              <a:t>n</a:t>
            </a:r>
            <a:r>
              <a:rPr lang="fr-FR" sz="2800" dirty="0">
                <a:solidFill>
                  <a:schemeClr val="tx1">
                    <a:lumMod val="95000"/>
                    <a:lumOff val="5000"/>
                  </a:schemeClr>
                </a:solidFill>
                <a:latin typeface="Century Gothic" panose="020B0502020202020204" pitchFamily="34" charset="0"/>
              </a:rPr>
              <a:t>tillesse</a:t>
            </a:r>
            <a:r>
              <a:rPr lang="fr-FR" sz="2800" dirty="0">
                <a:solidFill>
                  <a:schemeClr val="tx1">
                    <a:lumMod val="65000"/>
                    <a:lumOff val="35000"/>
                  </a:schemeClr>
                </a:solidFill>
                <a:latin typeface="Century Gothic" panose="020B0502020202020204" pitchFamily="34" charset="0"/>
              </a:rPr>
              <a:t> - </a:t>
            </a:r>
            <a:r>
              <a:rPr lang="fr-FR" sz="2800" dirty="0">
                <a:solidFill>
                  <a:schemeClr val="accent6">
                    <a:lumMod val="75000"/>
                  </a:schemeClr>
                </a:solidFill>
                <a:latin typeface="Century Gothic" panose="020B0502020202020204" pitchFamily="34" charset="0"/>
              </a:rPr>
              <a:t>r</a:t>
            </a:r>
            <a:r>
              <a:rPr lang="fr-FR" sz="2800" dirty="0">
                <a:solidFill>
                  <a:schemeClr val="accent2">
                    <a:lumMod val="75000"/>
                  </a:schemeClr>
                </a:solidFill>
                <a:latin typeface="Century Gothic" panose="020B0502020202020204" pitchFamily="34" charset="0"/>
              </a:rPr>
              <a:t>e</a:t>
            </a:r>
            <a:r>
              <a:rPr lang="fr-FR" sz="2800" dirty="0">
                <a:solidFill>
                  <a:schemeClr val="accent5">
                    <a:lumMod val="60000"/>
                    <a:lumOff val="40000"/>
                  </a:schemeClr>
                </a:solidFill>
                <a:latin typeface="Century Gothic" panose="020B0502020202020204" pitchFamily="34" charset="0"/>
              </a:rPr>
              <a:t>s</a:t>
            </a:r>
            <a:r>
              <a:rPr lang="fr-FR" sz="2800" dirty="0">
                <a:solidFill>
                  <a:schemeClr val="tx1">
                    <a:lumMod val="95000"/>
                    <a:lumOff val="5000"/>
                  </a:schemeClr>
                </a:solidFill>
                <a:latin typeface="Century Gothic" panose="020B0502020202020204" pitchFamily="34" charset="0"/>
              </a:rPr>
              <a:t>pect</a:t>
            </a:r>
            <a:r>
              <a:rPr lang="fr-FR" sz="2800" dirty="0">
                <a:solidFill>
                  <a:schemeClr val="tx1">
                    <a:lumMod val="65000"/>
                    <a:lumOff val="35000"/>
                  </a:schemeClr>
                </a:solidFill>
                <a:latin typeface="Century Gothic" panose="020B0502020202020204" pitchFamily="34" charset="0"/>
              </a:rPr>
              <a:t> - </a:t>
            </a:r>
            <a:r>
              <a:rPr lang="fr-FR" sz="2800" dirty="0">
                <a:solidFill>
                  <a:schemeClr val="accent6">
                    <a:lumMod val="75000"/>
                  </a:schemeClr>
                </a:solidFill>
                <a:latin typeface="Century Gothic" panose="020B0502020202020204" pitchFamily="34" charset="0"/>
              </a:rPr>
              <a:t>s</a:t>
            </a:r>
            <a:r>
              <a:rPr lang="fr-FR" sz="2800" dirty="0">
                <a:solidFill>
                  <a:schemeClr val="accent2">
                    <a:lumMod val="75000"/>
                  </a:schemeClr>
                </a:solidFill>
                <a:latin typeface="Century Gothic" panose="020B0502020202020204" pitchFamily="34" charset="0"/>
              </a:rPr>
              <a:t>o</a:t>
            </a:r>
            <a:r>
              <a:rPr lang="fr-FR" sz="2800" dirty="0">
                <a:solidFill>
                  <a:schemeClr val="accent5">
                    <a:lumMod val="60000"/>
                    <a:lumOff val="40000"/>
                  </a:schemeClr>
                </a:solidFill>
                <a:latin typeface="Century Gothic" panose="020B0502020202020204" pitchFamily="34" charset="0"/>
              </a:rPr>
              <a:t>u</a:t>
            </a:r>
            <a:r>
              <a:rPr lang="fr-FR" sz="2800" dirty="0">
                <a:solidFill>
                  <a:schemeClr val="tx1">
                    <a:lumMod val="95000"/>
                    <a:lumOff val="5000"/>
                  </a:schemeClr>
                </a:solidFill>
                <a:latin typeface="Century Gothic" panose="020B0502020202020204" pitchFamily="34" charset="0"/>
              </a:rPr>
              <a:t>rire</a:t>
            </a:r>
            <a:r>
              <a:rPr lang="fr-FR" sz="2800" dirty="0">
                <a:solidFill>
                  <a:schemeClr val="tx1">
                    <a:lumMod val="65000"/>
                    <a:lumOff val="35000"/>
                  </a:schemeClr>
                </a:solidFill>
                <a:latin typeface="Century Gothic" panose="020B0502020202020204" pitchFamily="34" charset="0"/>
              </a:rPr>
              <a:t>  - </a:t>
            </a:r>
            <a:r>
              <a:rPr lang="fr-FR" sz="2800" dirty="0">
                <a:solidFill>
                  <a:schemeClr val="accent6">
                    <a:lumMod val="75000"/>
                  </a:schemeClr>
                </a:solidFill>
                <a:latin typeface="Century Gothic" panose="020B0502020202020204" pitchFamily="34" charset="0"/>
              </a:rPr>
              <a:t>s</a:t>
            </a:r>
            <a:r>
              <a:rPr lang="fr-FR" sz="2800" dirty="0">
                <a:solidFill>
                  <a:schemeClr val="accent2">
                    <a:lumMod val="75000"/>
                  </a:schemeClr>
                </a:solidFill>
                <a:latin typeface="Century Gothic" panose="020B0502020202020204" pitchFamily="34" charset="0"/>
              </a:rPr>
              <a:t>u</a:t>
            </a:r>
            <a:r>
              <a:rPr lang="fr-FR" sz="2800" dirty="0">
                <a:solidFill>
                  <a:schemeClr val="accent5">
                    <a:lumMod val="60000"/>
                    <a:lumOff val="40000"/>
                  </a:schemeClr>
                </a:solidFill>
                <a:latin typeface="Century Gothic" panose="020B0502020202020204" pitchFamily="34" charset="0"/>
              </a:rPr>
              <a:t>c</a:t>
            </a:r>
            <a:r>
              <a:rPr lang="fr-FR" sz="2800" dirty="0">
                <a:solidFill>
                  <a:schemeClr val="tx1">
                    <a:lumMod val="95000"/>
                    <a:lumOff val="5000"/>
                  </a:schemeClr>
                </a:solidFill>
                <a:latin typeface="Century Gothic" panose="020B0502020202020204" pitchFamily="34" charset="0"/>
              </a:rPr>
              <a:t>cès</a:t>
            </a:r>
            <a:r>
              <a:rPr lang="fr-FR" sz="2800" dirty="0">
                <a:solidFill>
                  <a:schemeClr val="tx1">
                    <a:lumMod val="65000"/>
                    <a:lumOff val="35000"/>
                  </a:schemeClr>
                </a:solidFill>
                <a:latin typeface="Century Gothic" panose="020B0502020202020204" pitchFamily="34" charset="0"/>
              </a:rPr>
              <a:t> </a:t>
            </a:r>
          </a:p>
        </p:txBody>
      </p:sp>
    </p:spTree>
    <p:extLst>
      <p:ext uri="{BB962C8B-B14F-4D97-AF65-F5344CB8AC3E}">
        <p14:creationId xmlns:p14="http://schemas.microsoft.com/office/powerpoint/2010/main" val="10054638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a:extLst>
              <a:ext uri="{FF2B5EF4-FFF2-40B4-BE49-F238E27FC236}">
                <a16:creationId xmlns:a16="http://schemas.microsoft.com/office/drawing/2014/main" id="{DE7E4EF0-FAA9-6A4E-9D77-4FA801739C79}"/>
              </a:ext>
            </a:extLst>
          </p:cNvPr>
          <p:cNvSpPr txBox="1"/>
          <p:nvPr/>
        </p:nvSpPr>
        <p:spPr>
          <a:xfrm>
            <a:off x="1409075" y="2803161"/>
            <a:ext cx="8143576" cy="923330"/>
          </a:xfrm>
          <a:prstGeom prst="rect">
            <a:avLst/>
          </a:prstGeom>
          <a:noFill/>
        </p:spPr>
        <p:txBody>
          <a:bodyPr wrap="none" rtlCol="0">
            <a:spAutoFit/>
          </a:bodyPr>
          <a:lstStyle/>
          <a:p>
            <a:r>
              <a:rPr lang="fr-FR" sz="3600" dirty="0">
                <a:solidFill>
                  <a:schemeClr val="tx1">
                    <a:lumMod val="95000"/>
                    <a:lumOff val="5000"/>
                  </a:schemeClr>
                </a:solidFill>
                <a:latin typeface="Century Gothic" panose="020B0502020202020204" pitchFamily="34" charset="0"/>
              </a:rPr>
              <a:t>Est-ce que j’ai réussi mon objectif ? </a:t>
            </a:r>
          </a:p>
          <a:p>
            <a:endParaRPr lang="fr-FR" dirty="0"/>
          </a:p>
        </p:txBody>
      </p:sp>
      <p:sp>
        <p:nvSpPr>
          <p:cNvPr id="4" name="ZoneTexte 3">
            <a:extLst>
              <a:ext uri="{FF2B5EF4-FFF2-40B4-BE49-F238E27FC236}">
                <a16:creationId xmlns:a16="http://schemas.microsoft.com/office/drawing/2014/main" id="{F737363B-2B71-6949-A752-BBDF15E7D9FE}"/>
              </a:ext>
            </a:extLst>
          </p:cNvPr>
          <p:cNvSpPr txBox="1"/>
          <p:nvPr/>
        </p:nvSpPr>
        <p:spPr>
          <a:xfrm>
            <a:off x="3756991" y="5964011"/>
            <a:ext cx="6950942" cy="400110"/>
          </a:xfrm>
          <a:prstGeom prst="rect">
            <a:avLst/>
          </a:prstGeom>
          <a:noFill/>
        </p:spPr>
        <p:txBody>
          <a:bodyPr wrap="none" rtlCol="0">
            <a:spAutoFit/>
          </a:bodyPr>
          <a:lstStyle/>
          <a:p>
            <a:r>
              <a:rPr lang="fr-FR" sz="2000" dirty="0">
                <a:solidFill>
                  <a:schemeClr val="tx1">
                    <a:lumMod val="95000"/>
                    <a:lumOff val="5000"/>
                  </a:schemeClr>
                </a:solidFill>
                <a:latin typeface="Century Gothic" panose="020B0502020202020204" pitchFamily="34" charset="0"/>
              </a:rPr>
              <a:t>Je compare avec l’enseignant·e ou un·e camarade.  </a:t>
            </a:r>
          </a:p>
        </p:txBody>
      </p:sp>
    </p:spTree>
    <p:extLst>
      <p:ext uri="{BB962C8B-B14F-4D97-AF65-F5344CB8AC3E}">
        <p14:creationId xmlns:p14="http://schemas.microsoft.com/office/powerpoint/2010/main" val="29038471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3A1CD0D-6765-6C4F-B000-F5E4432C3485}"/>
              </a:ext>
            </a:extLst>
          </p:cNvPr>
          <p:cNvSpPr/>
          <p:nvPr/>
        </p:nvSpPr>
        <p:spPr>
          <a:xfrm>
            <a:off x="1034320" y="3030885"/>
            <a:ext cx="11392525" cy="523220"/>
          </a:xfrm>
          <a:prstGeom prst="rect">
            <a:avLst/>
          </a:prstGeom>
        </p:spPr>
        <p:txBody>
          <a:bodyPr wrap="square">
            <a:spAutoFit/>
          </a:bodyPr>
          <a:lstStyle/>
          <a:p>
            <a:r>
              <a:rPr lang="fr-FR" sz="2800" dirty="0">
                <a:solidFill>
                  <a:schemeClr val="accent6">
                    <a:lumMod val="75000"/>
                  </a:schemeClr>
                </a:solidFill>
                <a:latin typeface="Century Gothic" panose="020B0502020202020204" pitchFamily="34" charset="0"/>
              </a:rPr>
              <a:t>b</a:t>
            </a:r>
            <a:r>
              <a:rPr lang="fr-FR" sz="2800" dirty="0">
                <a:solidFill>
                  <a:schemeClr val="accent2">
                    <a:lumMod val="75000"/>
                  </a:schemeClr>
                </a:solidFill>
                <a:latin typeface="Century Gothic" panose="020B0502020202020204" pitchFamily="34" charset="0"/>
              </a:rPr>
              <a:t>o</a:t>
            </a:r>
            <a:r>
              <a:rPr lang="fr-FR" sz="2800" dirty="0">
                <a:solidFill>
                  <a:schemeClr val="accent5">
                    <a:lumMod val="60000"/>
                    <a:lumOff val="40000"/>
                  </a:schemeClr>
                </a:solidFill>
                <a:latin typeface="Century Gothic" panose="020B0502020202020204" pitchFamily="34" charset="0"/>
              </a:rPr>
              <a:t>n</a:t>
            </a:r>
            <a:r>
              <a:rPr lang="fr-FR" sz="2800" dirty="0">
                <a:solidFill>
                  <a:schemeClr val="tx1">
                    <a:lumMod val="95000"/>
                    <a:lumOff val="5000"/>
                  </a:schemeClr>
                </a:solidFill>
                <a:latin typeface="Century Gothic" panose="020B0502020202020204" pitchFamily="34" charset="0"/>
              </a:rPr>
              <a:t>heur </a:t>
            </a:r>
            <a:r>
              <a:rPr lang="fr-FR" sz="2800" dirty="0">
                <a:solidFill>
                  <a:schemeClr val="tx1">
                    <a:lumMod val="65000"/>
                    <a:lumOff val="35000"/>
                  </a:schemeClr>
                </a:solidFill>
                <a:latin typeface="Century Gothic" panose="020B0502020202020204" pitchFamily="34" charset="0"/>
              </a:rPr>
              <a:t>- </a:t>
            </a:r>
            <a:r>
              <a:rPr lang="fr-FR" sz="2800" dirty="0">
                <a:solidFill>
                  <a:schemeClr val="accent6">
                    <a:lumMod val="75000"/>
                  </a:schemeClr>
                </a:solidFill>
                <a:latin typeface="Century Gothic" panose="020B0502020202020204" pitchFamily="34" charset="0"/>
              </a:rPr>
              <a:t>c</a:t>
            </a:r>
            <a:r>
              <a:rPr lang="fr-FR" sz="2800" dirty="0">
                <a:solidFill>
                  <a:schemeClr val="accent2">
                    <a:lumMod val="75000"/>
                  </a:schemeClr>
                </a:solidFill>
                <a:latin typeface="Century Gothic" panose="020B0502020202020204" pitchFamily="34" charset="0"/>
              </a:rPr>
              <a:t>h</a:t>
            </a:r>
            <a:r>
              <a:rPr lang="fr-FR" sz="2800" dirty="0">
                <a:solidFill>
                  <a:schemeClr val="accent5">
                    <a:lumMod val="60000"/>
                    <a:lumOff val="40000"/>
                  </a:schemeClr>
                </a:solidFill>
                <a:latin typeface="Century Gothic" panose="020B0502020202020204" pitchFamily="34" charset="0"/>
              </a:rPr>
              <a:t>a</a:t>
            </a:r>
            <a:r>
              <a:rPr lang="fr-FR" sz="2800" dirty="0">
                <a:solidFill>
                  <a:schemeClr val="tx1">
                    <a:lumMod val="95000"/>
                    <a:lumOff val="5000"/>
                  </a:schemeClr>
                </a:solidFill>
                <a:latin typeface="Century Gothic" panose="020B0502020202020204" pitchFamily="34" charset="0"/>
              </a:rPr>
              <a:t>nce</a:t>
            </a:r>
            <a:r>
              <a:rPr lang="fr-FR" sz="2800" dirty="0">
                <a:solidFill>
                  <a:schemeClr val="tx1">
                    <a:lumMod val="65000"/>
                    <a:lumOff val="35000"/>
                  </a:schemeClr>
                </a:solidFill>
                <a:latin typeface="Century Gothic" panose="020B0502020202020204" pitchFamily="34" charset="0"/>
              </a:rPr>
              <a:t> - </a:t>
            </a:r>
            <a:r>
              <a:rPr lang="fr-FR" sz="2800" dirty="0">
                <a:solidFill>
                  <a:schemeClr val="accent6">
                    <a:lumMod val="75000"/>
                  </a:schemeClr>
                </a:solidFill>
                <a:latin typeface="Century Gothic" panose="020B0502020202020204" pitchFamily="34" charset="0"/>
              </a:rPr>
              <a:t>g</a:t>
            </a:r>
            <a:r>
              <a:rPr lang="fr-FR" sz="2800" dirty="0">
                <a:solidFill>
                  <a:schemeClr val="accent2">
                    <a:lumMod val="75000"/>
                  </a:schemeClr>
                </a:solidFill>
                <a:latin typeface="Century Gothic" panose="020B0502020202020204" pitchFamily="34" charset="0"/>
              </a:rPr>
              <a:t>e</a:t>
            </a:r>
            <a:r>
              <a:rPr lang="fr-FR" sz="2800" dirty="0">
                <a:solidFill>
                  <a:schemeClr val="accent5">
                    <a:lumMod val="60000"/>
                    <a:lumOff val="40000"/>
                  </a:schemeClr>
                </a:solidFill>
                <a:latin typeface="Century Gothic" panose="020B0502020202020204" pitchFamily="34" charset="0"/>
              </a:rPr>
              <a:t>n</a:t>
            </a:r>
            <a:r>
              <a:rPr lang="fr-FR" sz="2800" dirty="0">
                <a:solidFill>
                  <a:schemeClr val="tx1">
                    <a:lumMod val="95000"/>
                    <a:lumOff val="5000"/>
                  </a:schemeClr>
                </a:solidFill>
                <a:latin typeface="Century Gothic" panose="020B0502020202020204" pitchFamily="34" charset="0"/>
              </a:rPr>
              <a:t>tillesse</a:t>
            </a:r>
            <a:r>
              <a:rPr lang="fr-FR" sz="2800" dirty="0">
                <a:solidFill>
                  <a:schemeClr val="tx1">
                    <a:lumMod val="65000"/>
                    <a:lumOff val="35000"/>
                  </a:schemeClr>
                </a:solidFill>
                <a:latin typeface="Century Gothic" panose="020B0502020202020204" pitchFamily="34" charset="0"/>
              </a:rPr>
              <a:t> - </a:t>
            </a:r>
            <a:r>
              <a:rPr lang="fr-FR" sz="2800" dirty="0">
                <a:solidFill>
                  <a:schemeClr val="accent6">
                    <a:lumMod val="75000"/>
                  </a:schemeClr>
                </a:solidFill>
                <a:latin typeface="Century Gothic" panose="020B0502020202020204" pitchFamily="34" charset="0"/>
              </a:rPr>
              <a:t>r</a:t>
            </a:r>
            <a:r>
              <a:rPr lang="fr-FR" sz="2800" dirty="0">
                <a:solidFill>
                  <a:schemeClr val="accent2">
                    <a:lumMod val="75000"/>
                  </a:schemeClr>
                </a:solidFill>
                <a:latin typeface="Century Gothic" panose="020B0502020202020204" pitchFamily="34" charset="0"/>
              </a:rPr>
              <a:t>e</a:t>
            </a:r>
            <a:r>
              <a:rPr lang="fr-FR" sz="2800" dirty="0">
                <a:solidFill>
                  <a:schemeClr val="accent5">
                    <a:lumMod val="60000"/>
                    <a:lumOff val="40000"/>
                  </a:schemeClr>
                </a:solidFill>
                <a:latin typeface="Century Gothic" panose="020B0502020202020204" pitchFamily="34" charset="0"/>
              </a:rPr>
              <a:t>s</a:t>
            </a:r>
            <a:r>
              <a:rPr lang="fr-FR" sz="2800" dirty="0">
                <a:solidFill>
                  <a:schemeClr val="tx1">
                    <a:lumMod val="95000"/>
                    <a:lumOff val="5000"/>
                  </a:schemeClr>
                </a:solidFill>
                <a:latin typeface="Century Gothic" panose="020B0502020202020204" pitchFamily="34" charset="0"/>
              </a:rPr>
              <a:t>pect</a:t>
            </a:r>
            <a:r>
              <a:rPr lang="fr-FR" sz="2800" dirty="0">
                <a:solidFill>
                  <a:schemeClr val="tx1">
                    <a:lumMod val="65000"/>
                    <a:lumOff val="35000"/>
                  </a:schemeClr>
                </a:solidFill>
                <a:latin typeface="Century Gothic" panose="020B0502020202020204" pitchFamily="34" charset="0"/>
              </a:rPr>
              <a:t> - </a:t>
            </a:r>
            <a:r>
              <a:rPr lang="fr-FR" sz="2800" dirty="0">
                <a:solidFill>
                  <a:schemeClr val="accent6">
                    <a:lumMod val="75000"/>
                  </a:schemeClr>
                </a:solidFill>
                <a:latin typeface="Century Gothic" panose="020B0502020202020204" pitchFamily="34" charset="0"/>
              </a:rPr>
              <a:t>s</a:t>
            </a:r>
            <a:r>
              <a:rPr lang="fr-FR" sz="2800" dirty="0">
                <a:solidFill>
                  <a:schemeClr val="accent2">
                    <a:lumMod val="75000"/>
                  </a:schemeClr>
                </a:solidFill>
                <a:latin typeface="Century Gothic" panose="020B0502020202020204" pitchFamily="34" charset="0"/>
              </a:rPr>
              <a:t>o</a:t>
            </a:r>
            <a:r>
              <a:rPr lang="fr-FR" sz="2800" dirty="0">
                <a:solidFill>
                  <a:schemeClr val="accent5">
                    <a:lumMod val="60000"/>
                    <a:lumOff val="40000"/>
                  </a:schemeClr>
                </a:solidFill>
                <a:latin typeface="Century Gothic" panose="020B0502020202020204" pitchFamily="34" charset="0"/>
              </a:rPr>
              <a:t>u</a:t>
            </a:r>
            <a:r>
              <a:rPr lang="fr-FR" sz="2800" dirty="0">
                <a:solidFill>
                  <a:schemeClr val="tx1">
                    <a:lumMod val="95000"/>
                    <a:lumOff val="5000"/>
                  </a:schemeClr>
                </a:solidFill>
                <a:latin typeface="Century Gothic" panose="020B0502020202020204" pitchFamily="34" charset="0"/>
              </a:rPr>
              <a:t>rire</a:t>
            </a:r>
            <a:r>
              <a:rPr lang="fr-FR" sz="2800" dirty="0">
                <a:solidFill>
                  <a:schemeClr val="tx1">
                    <a:lumMod val="65000"/>
                    <a:lumOff val="35000"/>
                  </a:schemeClr>
                </a:solidFill>
                <a:latin typeface="Century Gothic" panose="020B0502020202020204" pitchFamily="34" charset="0"/>
              </a:rPr>
              <a:t>  - </a:t>
            </a:r>
            <a:r>
              <a:rPr lang="fr-FR" sz="2800" dirty="0">
                <a:solidFill>
                  <a:schemeClr val="accent6">
                    <a:lumMod val="75000"/>
                  </a:schemeClr>
                </a:solidFill>
                <a:latin typeface="Century Gothic" panose="020B0502020202020204" pitchFamily="34" charset="0"/>
              </a:rPr>
              <a:t>s</a:t>
            </a:r>
            <a:r>
              <a:rPr lang="fr-FR" sz="2800" dirty="0">
                <a:solidFill>
                  <a:schemeClr val="accent2">
                    <a:lumMod val="75000"/>
                  </a:schemeClr>
                </a:solidFill>
                <a:latin typeface="Century Gothic" panose="020B0502020202020204" pitchFamily="34" charset="0"/>
              </a:rPr>
              <a:t>u</a:t>
            </a:r>
            <a:r>
              <a:rPr lang="fr-FR" sz="2800" dirty="0">
                <a:solidFill>
                  <a:schemeClr val="accent5">
                    <a:lumMod val="60000"/>
                    <a:lumOff val="40000"/>
                  </a:schemeClr>
                </a:solidFill>
                <a:latin typeface="Century Gothic" panose="020B0502020202020204" pitchFamily="34" charset="0"/>
              </a:rPr>
              <a:t>c</a:t>
            </a:r>
            <a:r>
              <a:rPr lang="fr-FR" sz="2800" dirty="0">
                <a:solidFill>
                  <a:schemeClr val="tx1">
                    <a:lumMod val="95000"/>
                    <a:lumOff val="5000"/>
                  </a:schemeClr>
                </a:solidFill>
                <a:latin typeface="Century Gothic" panose="020B0502020202020204" pitchFamily="34" charset="0"/>
              </a:rPr>
              <a:t>cès</a:t>
            </a:r>
            <a:r>
              <a:rPr lang="fr-FR" sz="2800" dirty="0">
                <a:solidFill>
                  <a:schemeClr val="tx1">
                    <a:lumMod val="65000"/>
                    <a:lumOff val="35000"/>
                  </a:schemeClr>
                </a:solidFill>
                <a:latin typeface="Century Gothic" panose="020B0502020202020204" pitchFamily="34" charset="0"/>
              </a:rPr>
              <a:t> </a:t>
            </a:r>
          </a:p>
        </p:txBody>
      </p:sp>
      <p:sp>
        <p:nvSpPr>
          <p:cNvPr id="3" name="ZoneTexte 2">
            <a:extLst>
              <a:ext uri="{FF2B5EF4-FFF2-40B4-BE49-F238E27FC236}">
                <a16:creationId xmlns:a16="http://schemas.microsoft.com/office/drawing/2014/main" id="{B4336C34-6806-F844-89DD-BEC36B748E25}"/>
              </a:ext>
            </a:extLst>
          </p:cNvPr>
          <p:cNvSpPr txBox="1"/>
          <p:nvPr/>
        </p:nvSpPr>
        <p:spPr>
          <a:xfrm>
            <a:off x="2182904" y="5869288"/>
            <a:ext cx="7826181" cy="523220"/>
          </a:xfrm>
          <a:prstGeom prst="rect">
            <a:avLst/>
          </a:prstGeom>
          <a:noFill/>
        </p:spPr>
        <p:txBody>
          <a:bodyPr wrap="none" rtlCol="0">
            <a:spAutoFit/>
          </a:bodyPr>
          <a:lstStyle/>
          <a:p>
            <a:r>
              <a:rPr lang="fr-FR" sz="2800" dirty="0">
                <a:solidFill>
                  <a:schemeClr val="tx1">
                    <a:lumMod val="95000"/>
                    <a:lumOff val="5000"/>
                  </a:schemeClr>
                </a:solidFill>
                <a:latin typeface="Century Gothic" panose="020B0502020202020204" pitchFamily="34" charset="0"/>
              </a:rPr>
              <a:t>a b c d e f g h i j k l m n o p q r s t u v w x y z </a:t>
            </a:r>
          </a:p>
        </p:txBody>
      </p:sp>
      <p:cxnSp>
        <p:nvCxnSpPr>
          <p:cNvPr id="5" name="Connecteur droit avec flèche 4">
            <a:extLst>
              <a:ext uri="{FF2B5EF4-FFF2-40B4-BE49-F238E27FC236}">
                <a16:creationId xmlns:a16="http://schemas.microsoft.com/office/drawing/2014/main" id="{976FC51D-B48A-3B47-9AC7-FA8236A6E6A8}"/>
              </a:ext>
            </a:extLst>
          </p:cNvPr>
          <p:cNvCxnSpPr/>
          <p:nvPr/>
        </p:nvCxnSpPr>
        <p:spPr>
          <a:xfrm>
            <a:off x="1252330" y="3554105"/>
            <a:ext cx="1361661" cy="2399434"/>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6" name="Connecteur droit avec flèche 5">
            <a:extLst>
              <a:ext uri="{FF2B5EF4-FFF2-40B4-BE49-F238E27FC236}">
                <a16:creationId xmlns:a16="http://schemas.microsoft.com/office/drawing/2014/main" id="{8A39170B-946E-9B47-A605-6F29620ED575}"/>
              </a:ext>
            </a:extLst>
          </p:cNvPr>
          <p:cNvCxnSpPr>
            <a:cxnSpLocks/>
          </p:cNvCxnSpPr>
          <p:nvPr/>
        </p:nvCxnSpPr>
        <p:spPr>
          <a:xfrm>
            <a:off x="3054625" y="3494702"/>
            <a:ext cx="0" cy="2518240"/>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8" name="Connecteur droit avec flèche 7">
            <a:extLst>
              <a:ext uri="{FF2B5EF4-FFF2-40B4-BE49-F238E27FC236}">
                <a16:creationId xmlns:a16="http://schemas.microsoft.com/office/drawing/2014/main" id="{21C73F5F-64F1-A741-B79E-9195B9CC71FC}"/>
              </a:ext>
            </a:extLst>
          </p:cNvPr>
          <p:cNvCxnSpPr>
            <a:cxnSpLocks/>
          </p:cNvCxnSpPr>
          <p:nvPr/>
        </p:nvCxnSpPr>
        <p:spPr>
          <a:xfrm flipH="1">
            <a:off x="4303644" y="3554105"/>
            <a:ext cx="362493" cy="2458837"/>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0" name="Connecteur droit avec flèche 9">
            <a:extLst>
              <a:ext uri="{FF2B5EF4-FFF2-40B4-BE49-F238E27FC236}">
                <a16:creationId xmlns:a16="http://schemas.microsoft.com/office/drawing/2014/main" id="{5BB8624F-D4EA-8649-9554-F373A36F76A3}"/>
              </a:ext>
            </a:extLst>
          </p:cNvPr>
          <p:cNvCxnSpPr>
            <a:cxnSpLocks/>
            <a:stCxn id="2" idx="2"/>
          </p:cNvCxnSpPr>
          <p:nvPr/>
        </p:nvCxnSpPr>
        <p:spPr>
          <a:xfrm>
            <a:off x="6730583" y="3554105"/>
            <a:ext cx="644252" cy="2458837"/>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2" name="Connecteur droit avec flèche 11">
            <a:extLst>
              <a:ext uri="{FF2B5EF4-FFF2-40B4-BE49-F238E27FC236}">
                <a16:creationId xmlns:a16="http://schemas.microsoft.com/office/drawing/2014/main" id="{5A3605FB-1AB7-E149-909D-EC383E652E97}"/>
              </a:ext>
            </a:extLst>
          </p:cNvPr>
          <p:cNvCxnSpPr>
            <a:cxnSpLocks/>
          </p:cNvCxnSpPr>
          <p:nvPr/>
        </p:nvCxnSpPr>
        <p:spPr>
          <a:xfrm flipH="1">
            <a:off x="7653131" y="3494702"/>
            <a:ext cx="664079" cy="2518240"/>
          </a:xfrm>
          <a:prstGeom prst="straightConnector1">
            <a:avLst/>
          </a:prstGeom>
          <a:ln>
            <a:solidFill>
              <a:schemeClr val="accent6"/>
            </a:solidFill>
            <a:tailEnd type="triangle"/>
          </a:ln>
        </p:spPr>
        <p:style>
          <a:lnRef idx="1">
            <a:schemeClr val="accent6"/>
          </a:lnRef>
          <a:fillRef idx="0">
            <a:schemeClr val="accent6"/>
          </a:fillRef>
          <a:effectRef idx="0">
            <a:schemeClr val="accent6"/>
          </a:effectRef>
          <a:fontRef idx="minor">
            <a:schemeClr val="tx1"/>
          </a:fontRef>
        </p:style>
      </p:cxnSp>
      <p:cxnSp>
        <p:nvCxnSpPr>
          <p:cNvPr id="14" name="Connecteur droit avec flèche 13">
            <a:extLst>
              <a:ext uri="{FF2B5EF4-FFF2-40B4-BE49-F238E27FC236}">
                <a16:creationId xmlns:a16="http://schemas.microsoft.com/office/drawing/2014/main" id="{C56FA4AC-F3AB-5145-9037-3C2A2EFB1AD8}"/>
              </a:ext>
            </a:extLst>
          </p:cNvPr>
          <p:cNvCxnSpPr>
            <a:cxnSpLocks/>
          </p:cNvCxnSpPr>
          <p:nvPr/>
        </p:nvCxnSpPr>
        <p:spPr>
          <a:xfrm flipH="1">
            <a:off x="7653131" y="3482278"/>
            <a:ext cx="2108859" cy="2530664"/>
          </a:xfrm>
          <a:prstGeom prst="straightConnector1">
            <a:avLst/>
          </a:prstGeom>
          <a:ln>
            <a:tailEnd type="triangle"/>
          </a:ln>
        </p:spPr>
        <p:style>
          <a:lnRef idx="1">
            <a:schemeClr val="accent6"/>
          </a:lnRef>
          <a:fillRef idx="0">
            <a:schemeClr val="accent6"/>
          </a:fillRef>
          <a:effectRef idx="0">
            <a:schemeClr val="accent6"/>
          </a:effectRef>
          <a:fontRef idx="minor">
            <a:schemeClr val="tx1"/>
          </a:fontRef>
        </p:style>
      </p:cxnSp>
      <p:cxnSp>
        <p:nvCxnSpPr>
          <p:cNvPr id="18" name="Connecteur droit avec flèche 17">
            <a:extLst>
              <a:ext uri="{FF2B5EF4-FFF2-40B4-BE49-F238E27FC236}">
                <a16:creationId xmlns:a16="http://schemas.microsoft.com/office/drawing/2014/main" id="{4274E4D0-02D6-9340-B3B9-0F78D32D6FAB}"/>
              </a:ext>
            </a:extLst>
          </p:cNvPr>
          <p:cNvCxnSpPr>
            <a:cxnSpLocks/>
          </p:cNvCxnSpPr>
          <p:nvPr/>
        </p:nvCxnSpPr>
        <p:spPr>
          <a:xfrm flipH="1">
            <a:off x="6527901" y="3482278"/>
            <a:ext cx="1951081" cy="2530664"/>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cxnSp>
        <p:nvCxnSpPr>
          <p:cNvPr id="20" name="Connecteur droit avec flèche 19">
            <a:extLst>
              <a:ext uri="{FF2B5EF4-FFF2-40B4-BE49-F238E27FC236}">
                <a16:creationId xmlns:a16="http://schemas.microsoft.com/office/drawing/2014/main" id="{143D9FD3-F6B9-C34C-8CF9-CF9F6EFE4DE3}"/>
              </a:ext>
            </a:extLst>
          </p:cNvPr>
          <p:cNvCxnSpPr>
            <a:cxnSpLocks/>
          </p:cNvCxnSpPr>
          <p:nvPr/>
        </p:nvCxnSpPr>
        <p:spPr>
          <a:xfrm flipH="1">
            <a:off x="8138017" y="3494702"/>
            <a:ext cx="1727268" cy="2483685"/>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5855535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4DDE2BBE-D75C-974B-A858-922995FC3979}"/>
              </a:ext>
            </a:extLst>
          </p:cNvPr>
          <p:cNvSpPr txBox="1"/>
          <p:nvPr/>
        </p:nvSpPr>
        <p:spPr>
          <a:xfrm>
            <a:off x="1272209" y="2398643"/>
            <a:ext cx="8468985" cy="1754326"/>
          </a:xfrm>
          <a:prstGeom prst="rect">
            <a:avLst/>
          </a:prstGeom>
          <a:noFill/>
        </p:spPr>
        <p:txBody>
          <a:bodyPr wrap="none" rtlCol="0">
            <a:spAutoFit/>
          </a:bodyPr>
          <a:lstStyle/>
          <a:p>
            <a:r>
              <a:rPr lang="fr-FR" sz="3600" dirty="0">
                <a:solidFill>
                  <a:schemeClr val="tx1">
                    <a:lumMod val="95000"/>
                    <a:lumOff val="5000"/>
                  </a:schemeClr>
                </a:solidFill>
                <a:latin typeface="Century Gothic" panose="020B0502020202020204" pitchFamily="34" charset="0"/>
              </a:rPr>
              <a:t>Je crois que oui. </a:t>
            </a:r>
          </a:p>
          <a:p>
            <a:endParaRPr lang="fr-FR" sz="3600" dirty="0">
              <a:solidFill>
                <a:schemeClr val="tx1">
                  <a:lumMod val="95000"/>
                  <a:lumOff val="5000"/>
                </a:schemeClr>
              </a:solidFill>
              <a:latin typeface="Century Gothic" panose="020B0502020202020204" pitchFamily="34" charset="0"/>
            </a:endParaRPr>
          </a:p>
          <a:p>
            <a:r>
              <a:rPr lang="fr-FR" sz="3600" dirty="0">
                <a:solidFill>
                  <a:schemeClr val="tx1">
                    <a:lumMod val="95000"/>
                    <a:lumOff val="5000"/>
                  </a:schemeClr>
                </a:solidFill>
                <a:latin typeface="Century Gothic" panose="020B0502020202020204" pitchFamily="34" charset="0"/>
              </a:rPr>
              <a:t>En plus, Emma a la même réponse ; )</a:t>
            </a:r>
          </a:p>
        </p:txBody>
      </p:sp>
    </p:spTree>
    <p:extLst>
      <p:ext uri="{BB962C8B-B14F-4D97-AF65-F5344CB8AC3E}">
        <p14:creationId xmlns:p14="http://schemas.microsoft.com/office/powerpoint/2010/main" val="264570791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A41F62A-E139-8F47-B561-55A36E31B684}"/>
              </a:ext>
            </a:extLst>
          </p:cNvPr>
          <p:cNvSpPr>
            <a:spLocks noGrp="1"/>
          </p:cNvSpPr>
          <p:nvPr>
            <p:ph type="title"/>
          </p:nvPr>
        </p:nvSpPr>
        <p:spPr/>
        <p:txBody>
          <a:bodyPr/>
          <a:lstStyle/>
          <a:p>
            <a:r>
              <a:rPr lang="fr-FR" dirty="0">
                <a:solidFill>
                  <a:schemeClr val="tx1">
                    <a:lumMod val="95000"/>
                    <a:lumOff val="5000"/>
                  </a:schemeClr>
                </a:solidFill>
                <a:latin typeface="Century Gothic" panose="020B0502020202020204" pitchFamily="34" charset="0"/>
              </a:rPr>
              <a:t>5. Garder </a:t>
            </a:r>
            <a:br>
              <a:rPr lang="fr-FR" dirty="0">
                <a:solidFill>
                  <a:schemeClr val="tx1">
                    <a:lumMod val="95000"/>
                    <a:lumOff val="5000"/>
                  </a:schemeClr>
                </a:solidFill>
                <a:latin typeface="Century Gothic" panose="020B0502020202020204" pitchFamily="34" charset="0"/>
              </a:rPr>
            </a:br>
            <a:r>
              <a:rPr lang="fr-FR" dirty="0">
                <a:solidFill>
                  <a:schemeClr val="tx1">
                    <a:lumMod val="95000"/>
                    <a:lumOff val="5000"/>
                  </a:schemeClr>
                </a:solidFill>
                <a:latin typeface="Century Gothic" panose="020B0502020202020204" pitchFamily="34" charset="0"/>
              </a:rPr>
              <a:t>ou pas</a:t>
            </a:r>
          </a:p>
        </p:txBody>
      </p:sp>
      <p:sp>
        <p:nvSpPr>
          <p:cNvPr id="3" name="Espace réservé du contenu 2">
            <a:extLst>
              <a:ext uri="{FF2B5EF4-FFF2-40B4-BE49-F238E27FC236}">
                <a16:creationId xmlns:a16="http://schemas.microsoft.com/office/drawing/2014/main" id="{6C247850-5BC0-7943-BD6E-0F12315E4934}"/>
              </a:ext>
            </a:extLst>
          </p:cNvPr>
          <p:cNvSpPr>
            <a:spLocks noGrp="1"/>
          </p:cNvSpPr>
          <p:nvPr>
            <p:ph idx="1"/>
          </p:nvPr>
        </p:nvSpPr>
        <p:spPr>
          <a:xfrm>
            <a:off x="3744577" y="2461745"/>
            <a:ext cx="7823968" cy="1925366"/>
          </a:xfrm>
        </p:spPr>
        <p:txBody>
          <a:bodyPr>
            <a:normAutofit/>
          </a:bodyPr>
          <a:lstStyle/>
          <a:p>
            <a:pPr marL="0" indent="0">
              <a:buNone/>
            </a:pPr>
            <a:r>
              <a:rPr lang="fr-FR" sz="3600" dirty="0">
                <a:solidFill>
                  <a:schemeClr val="tx1">
                    <a:lumMod val="95000"/>
                    <a:lumOff val="5000"/>
                  </a:schemeClr>
                </a:solidFill>
                <a:latin typeface="Century Gothic" panose="020B0502020202020204" pitchFamily="34" charset="0"/>
              </a:rPr>
              <a:t>J’améliore les stratégies utilisées.</a:t>
            </a:r>
          </a:p>
        </p:txBody>
      </p:sp>
    </p:spTree>
    <p:extLst>
      <p:ext uri="{BB962C8B-B14F-4D97-AF65-F5344CB8AC3E}">
        <p14:creationId xmlns:p14="http://schemas.microsoft.com/office/powerpoint/2010/main" val="39689784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57FDB31C-6F94-0242-9DD9-1E3DE25180DB}"/>
              </a:ext>
            </a:extLst>
          </p:cNvPr>
          <p:cNvSpPr txBox="1"/>
          <p:nvPr/>
        </p:nvSpPr>
        <p:spPr>
          <a:xfrm>
            <a:off x="493346" y="715544"/>
            <a:ext cx="10548727" cy="1200329"/>
          </a:xfrm>
          <a:prstGeom prst="rect">
            <a:avLst/>
          </a:prstGeom>
          <a:noFill/>
        </p:spPr>
        <p:txBody>
          <a:bodyPr wrap="square" rtlCol="0">
            <a:spAutoFit/>
          </a:bodyPr>
          <a:lstStyle/>
          <a:p>
            <a:r>
              <a:rPr lang="fr-FR" sz="3600" dirty="0">
                <a:solidFill>
                  <a:schemeClr val="tx1">
                    <a:lumMod val="95000"/>
                    <a:lumOff val="5000"/>
                  </a:schemeClr>
                </a:solidFill>
                <a:latin typeface="Century Gothic" panose="020B0502020202020204" pitchFamily="34" charset="0"/>
              </a:rPr>
              <a:t>Est-ce que colorier les lettres, les unes après les autres, me permet-il de mieux les distinguer ? </a:t>
            </a:r>
          </a:p>
        </p:txBody>
      </p:sp>
      <p:sp>
        <p:nvSpPr>
          <p:cNvPr id="3" name="ZoneTexte 2">
            <a:extLst>
              <a:ext uri="{FF2B5EF4-FFF2-40B4-BE49-F238E27FC236}">
                <a16:creationId xmlns:a16="http://schemas.microsoft.com/office/drawing/2014/main" id="{951A9280-7C0D-814C-A9ED-526EBD6B8EF4}"/>
              </a:ext>
            </a:extLst>
          </p:cNvPr>
          <p:cNvSpPr txBox="1"/>
          <p:nvPr/>
        </p:nvSpPr>
        <p:spPr>
          <a:xfrm>
            <a:off x="6894936" y="2867715"/>
            <a:ext cx="2311851" cy="523220"/>
          </a:xfrm>
          <a:prstGeom prst="rect">
            <a:avLst/>
          </a:prstGeom>
          <a:noFill/>
        </p:spPr>
        <p:txBody>
          <a:bodyPr wrap="none" rtlCol="0">
            <a:spAutoFit/>
          </a:bodyPr>
          <a:lstStyle/>
          <a:p>
            <a:r>
              <a:rPr lang="fr-FR" sz="2800" dirty="0">
                <a:solidFill>
                  <a:schemeClr val="tx1">
                    <a:lumMod val="95000"/>
                    <a:lumOff val="5000"/>
                  </a:schemeClr>
                </a:solidFill>
                <a:latin typeface="Century Gothic" panose="020B0502020202020204" pitchFamily="34" charset="0"/>
              </a:rPr>
              <a:t>OUI ou NON</a:t>
            </a:r>
          </a:p>
        </p:txBody>
      </p:sp>
      <p:sp>
        <p:nvSpPr>
          <p:cNvPr id="6" name="Bulle ronde 5">
            <a:extLst>
              <a:ext uri="{FF2B5EF4-FFF2-40B4-BE49-F238E27FC236}">
                <a16:creationId xmlns:a16="http://schemas.microsoft.com/office/drawing/2014/main" id="{C40CD70B-F1EC-A343-89AE-9B232F88CD76}"/>
              </a:ext>
            </a:extLst>
          </p:cNvPr>
          <p:cNvSpPr/>
          <p:nvPr/>
        </p:nvSpPr>
        <p:spPr>
          <a:xfrm>
            <a:off x="916012" y="3761070"/>
            <a:ext cx="6532330" cy="2519421"/>
          </a:xfrm>
          <a:prstGeom prst="wedgeEllipseCallout">
            <a:avLst>
              <a:gd name="adj1" fmla="val 37142"/>
              <a:gd name="adj2" fmla="val -50791"/>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2800" dirty="0">
                <a:solidFill>
                  <a:schemeClr val="tx1">
                    <a:lumMod val="95000"/>
                    <a:lumOff val="5000"/>
                  </a:schemeClr>
                </a:solidFill>
                <a:latin typeface="Century Gothic" panose="020B0502020202020204" pitchFamily="34" charset="0"/>
              </a:rPr>
              <a:t>Ou est-ce que j’essaie une autre stratégie ?</a:t>
            </a:r>
          </a:p>
        </p:txBody>
      </p:sp>
    </p:spTree>
    <p:extLst>
      <p:ext uri="{BB962C8B-B14F-4D97-AF65-F5344CB8AC3E}">
        <p14:creationId xmlns:p14="http://schemas.microsoft.com/office/powerpoint/2010/main" val="17135665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F9DEA74E-127C-9B45-846B-3C4771335D92}"/>
              </a:ext>
            </a:extLst>
          </p:cNvPr>
          <p:cNvSpPr txBox="1"/>
          <p:nvPr/>
        </p:nvSpPr>
        <p:spPr>
          <a:xfrm>
            <a:off x="520148" y="805069"/>
            <a:ext cx="10840278" cy="5016758"/>
          </a:xfrm>
          <a:prstGeom prst="rect">
            <a:avLst/>
          </a:prstGeom>
          <a:noFill/>
        </p:spPr>
        <p:txBody>
          <a:bodyPr wrap="square" rtlCol="0">
            <a:spAutoFit/>
          </a:bodyPr>
          <a:lstStyle/>
          <a:p>
            <a:r>
              <a:rPr lang="fr-FR" sz="3200" dirty="0">
                <a:solidFill>
                  <a:schemeClr val="tx1">
                    <a:lumMod val="95000"/>
                    <a:lumOff val="5000"/>
                  </a:schemeClr>
                </a:solidFill>
                <a:latin typeface="Century Gothic" panose="020B0502020202020204" pitchFamily="34" charset="0"/>
              </a:rPr>
              <a:t>La prochaine fois, je pense à écrire quelque part </a:t>
            </a:r>
          </a:p>
          <a:p>
            <a:r>
              <a:rPr lang="fr-FR" sz="3200" dirty="0">
                <a:solidFill>
                  <a:schemeClr val="tx1">
                    <a:lumMod val="95000"/>
                    <a:lumOff val="5000"/>
                  </a:schemeClr>
                </a:solidFill>
                <a:latin typeface="Century Gothic" panose="020B0502020202020204" pitchFamily="34" charset="0"/>
              </a:rPr>
              <a:t>l’alphabet et je peux demander à quelqu’un de </a:t>
            </a:r>
          </a:p>
          <a:p>
            <a:r>
              <a:rPr lang="fr-FR" sz="3200" dirty="0">
                <a:solidFill>
                  <a:schemeClr val="tx1">
                    <a:lumMod val="95000"/>
                    <a:lumOff val="5000"/>
                  </a:schemeClr>
                </a:solidFill>
                <a:latin typeface="Century Gothic" panose="020B0502020202020204" pitchFamily="34" charset="0"/>
              </a:rPr>
              <a:t>vérifier si c’est juste. </a:t>
            </a:r>
            <a:endParaRPr lang="fr-FR" sz="3200" dirty="0">
              <a:solidFill>
                <a:schemeClr val="tx1">
                  <a:lumMod val="95000"/>
                  <a:lumOff val="5000"/>
                </a:schemeClr>
              </a:solidFill>
            </a:endParaRPr>
          </a:p>
          <a:p>
            <a:endParaRPr lang="fr-FR" sz="3200" dirty="0">
              <a:solidFill>
                <a:schemeClr val="tx1">
                  <a:lumMod val="95000"/>
                  <a:lumOff val="5000"/>
                </a:schemeClr>
              </a:solidFill>
            </a:endParaRPr>
          </a:p>
          <a:p>
            <a:endParaRPr lang="fr-FR" sz="3200" dirty="0">
              <a:solidFill>
                <a:schemeClr val="tx1">
                  <a:lumMod val="95000"/>
                  <a:lumOff val="5000"/>
                </a:schemeClr>
              </a:solidFill>
            </a:endParaRPr>
          </a:p>
          <a:p>
            <a:r>
              <a:rPr lang="fr-FR" sz="3200" dirty="0">
                <a:solidFill>
                  <a:schemeClr val="tx1">
                    <a:lumMod val="95000"/>
                    <a:lumOff val="5000"/>
                  </a:schemeClr>
                </a:solidFill>
                <a:latin typeface="Century Gothic" panose="020B0502020202020204" pitchFamily="34" charset="0"/>
              </a:rPr>
              <a:t>Ou je regarde dans le dictionnaire (tablette).</a:t>
            </a:r>
          </a:p>
          <a:p>
            <a:endParaRPr lang="fr-FR" sz="3200" dirty="0">
              <a:solidFill>
                <a:schemeClr val="tx1">
                  <a:lumMod val="95000"/>
                  <a:lumOff val="5000"/>
                </a:schemeClr>
              </a:solidFill>
              <a:latin typeface="Century Gothic" panose="020B0502020202020204" pitchFamily="34" charset="0"/>
            </a:endParaRPr>
          </a:p>
          <a:p>
            <a:r>
              <a:rPr lang="fr-FR" sz="3200" dirty="0">
                <a:solidFill>
                  <a:schemeClr val="tx1">
                    <a:lumMod val="95000"/>
                    <a:lumOff val="5000"/>
                  </a:schemeClr>
                </a:solidFill>
                <a:latin typeface="Century Gothic" panose="020B0502020202020204" pitchFamily="34" charset="0"/>
              </a:rPr>
              <a:t>Ou je regarde ma leçon.</a:t>
            </a:r>
          </a:p>
          <a:p>
            <a:endParaRPr lang="fr-FR" sz="3200" dirty="0">
              <a:solidFill>
                <a:schemeClr val="tx1">
                  <a:lumMod val="95000"/>
                  <a:lumOff val="5000"/>
                </a:schemeClr>
              </a:solidFill>
              <a:latin typeface="Century Gothic" panose="020B0502020202020204" pitchFamily="34" charset="0"/>
            </a:endParaRPr>
          </a:p>
          <a:p>
            <a:r>
              <a:rPr lang="fr-FR" sz="3200" dirty="0">
                <a:solidFill>
                  <a:schemeClr val="tx1">
                    <a:lumMod val="95000"/>
                    <a:lumOff val="5000"/>
                  </a:schemeClr>
                </a:solidFill>
                <a:latin typeface="Century Gothic" panose="020B0502020202020204" pitchFamily="34" charset="0"/>
              </a:rPr>
              <a:t>Ou la technique du Post-it…</a:t>
            </a:r>
          </a:p>
        </p:txBody>
      </p:sp>
    </p:spTree>
    <p:extLst>
      <p:ext uri="{BB962C8B-B14F-4D97-AF65-F5344CB8AC3E}">
        <p14:creationId xmlns:p14="http://schemas.microsoft.com/office/powerpoint/2010/main" val="98393320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ulle ronde 2">
            <a:extLst>
              <a:ext uri="{FF2B5EF4-FFF2-40B4-BE49-F238E27FC236}">
                <a16:creationId xmlns:a16="http://schemas.microsoft.com/office/drawing/2014/main" id="{86038364-AA23-8241-B155-51E9CE7D1BD3}"/>
              </a:ext>
            </a:extLst>
          </p:cNvPr>
          <p:cNvSpPr/>
          <p:nvPr/>
        </p:nvSpPr>
        <p:spPr>
          <a:xfrm>
            <a:off x="1039794" y="1662544"/>
            <a:ext cx="10474038" cy="3352801"/>
          </a:xfrm>
          <a:prstGeom prst="wedgeEllipseCallout">
            <a:avLst>
              <a:gd name="adj1" fmla="val -35420"/>
              <a:gd name="adj2" fmla="val 48582"/>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fr-FR" sz="2800" dirty="0">
              <a:solidFill>
                <a:schemeClr val="tx1">
                  <a:lumMod val="65000"/>
                  <a:lumOff val="35000"/>
                </a:schemeClr>
              </a:solidFill>
              <a:latin typeface="Century Gothic" panose="020B0502020202020204" pitchFamily="34" charset="0"/>
            </a:endParaRPr>
          </a:p>
          <a:p>
            <a:pPr algn="ctr"/>
            <a:r>
              <a:rPr lang="fr-FR" sz="2800" dirty="0">
                <a:solidFill>
                  <a:schemeClr val="tx1">
                    <a:lumMod val="95000"/>
                    <a:lumOff val="5000"/>
                  </a:schemeClr>
                </a:solidFill>
                <a:latin typeface="Century Gothic" panose="020B0502020202020204" pitchFamily="34" charset="0"/>
              </a:rPr>
              <a:t>En bref, j’ose perdre du temps pour en gagner ! </a:t>
            </a:r>
          </a:p>
          <a:p>
            <a:pPr algn="ctr"/>
            <a:endParaRPr lang="fr-FR" dirty="0"/>
          </a:p>
        </p:txBody>
      </p:sp>
    </p:spTree>
    <p:extLst>
      <p:ext uri="{BB962C8B-B14F-4D97-AF65-F5344CB8AC3E}">
        <p14:creationId xmlns:p14="http://schemas.microsoft.com/office/powerpoint/2010/main" val="19173947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ulle ronde 5">
            <a:extLst>
              <a:ext uri="{FF2B5EF4-FFF2-40B4-BE49-F238E27FC236}">
                <a16:creationId xmlns:a16="http://schemas.microsoft.com/office/drawing/2014/main" id="{B148F104-0CA7-7749-8722-1D78B602284F}"/>
              </a:ext>
            </a:extLst>
          </p:cNvPr>
          <p:cNvSpPr/>
          <p:nvPr/>
        </p:nvSpPr>
        <p:spPr>
          <a:xfrm>
            <a:off x="2812473" y="1346523"/>
            <a:ext cx="6532330" cy="2519421"/>
          </a:xfrm>
          <a:prstGeom prst="wedgeEllipseCallout">
            <a:avLst>
              <a:gd name="adj1" fmla="val -20445"/>
              <a:gd name="adj2" fmla="val 65442"/>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fr-FR" sz="2800" dirty="0">
                <a:solidFill>
                  <a:schemeClr val="tx1">
                    <a:lumMod val="95000"/>
                    <a:lumOff val="5000"/>
                  </a:schemeClr>
                </a:solidFill>
                <a:latin typeface="Century Gothic" panose="020B0502020202020204" pitchFamily="34" charset="0"/>
              </a:rPr>
              <a:t>Merci !</a:t>
            </a:r>
          </a:p>
        </p:txBody>
      </p:sp>
    </p:spTree>
    <p:extLst>
      <p:ext uri="{BB962C8B-B14F-4D97-AF65-F5344CB8AC3E}">
        <p14:creationId xmlns:p14="http://schemas.microsoft.com/office/powerpoint/2010/main" val="1419277769"/>
      </p:ext>
    </p:extLst>
  </p:cSld>
  <p:clrMapOvr>
    <a:masterClrMapping/>
  </p:clrMapOvr>
</p:sld>
</file>

<file path=ppt/theme/theme1.xml><?xml version="1.0" encoding="utf-8"?>
<a:theme xmlns:a="http://schemas.openxmlformats.org/drawingml/2006/main" name="Cadre">
  <a:themeElements>
    <a:clrScheme name="Frame">
      <a:dk1>
        <a:srgbClr val="000000"/>
      </a:dk1>
      <a:lt1>
        <a:srgbClr val="FFFFFF"/>
      </a:lt1>
      <a:dk2>
        <a:srgbClr val="545454"/>
      </a:dk2>
      <a:lt2>
        <a:srgbClr val="BFBFBF"/>
      </a:lt2>
      <a:accent1>
        <a:srgbClr val="40BAD2"/>
      </a:accent1>
      <a:accent2>
        <a:srgbClr val="FAB900"/>
      </a:accent2>
      <a:accent3>
        <a:srgbClr val="90BB23"/>
      </a:accent3>
      <a:accent4>
        <a:srgbClr val="EE7008"/>
      </a:accent4>
      <a:accent5>
        <a:srgbClr val="1AB39F"/>
      </a:accent5>
      <a:accent6>
        <a:srgbClr val="D5393D"/>
      </a:accent6>
      <a:hlink>
        <a:srgbClr val="90BB23"/>
      </a:hlink>
      <a:folHlink>
        <a:srgbClr val="EE7008"/>
      </a:folHlink>
    </a:clrScheme>
    <a:fontScheme name="Frame">
      <a:maj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Frame">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hade val="98000"/>
                <a:satMod val="120000"/>
                <a:lumMod val="102000"/>
              </a:schemeClr>
            </a:gs>
            <a:gs pos="48000">
              <a:schemeClr val="phClr">
                <a:tint val="98000"/>
                <a:shade val="90000"/>
                <a:satMod val="110000"/>
                <a:lumMod val="103000"/>
              </a:schemeClr>
            </a:gs>
            <a:gs pos="100000">
              <a:schemeClr val="phClr">
                <a:tint val="98000"/>
                <a:shade val="8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Frame" id="{F226E7A2-7162-461C-9490-D27D9DC04E43}" vid="{629A0216-3BBD-45C0-B63F-2683BEA18F60}"/>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037A2B173DFD74E813BDF351F17E8EF" ma:contentTypeVersion="16" ma:contentTypeDescription="Crée un document." ma:contentTypeScope="" ma:versionID="974f2552e9aa1272c144bae8cd193a62">
  <xsd:schema xmlns:xsd="http://www.w3.org/2001/XMLSchema" xmlns:xs="http://www.w3.org/2001/XMLSchema" xmlns:p="http://schemas.microsoft.com/office/2006/metadata/properties" xmlns:ns1="http://schemas.microsoft.com/sharepoint/v3" xmlns:ns2="849655f3-5e7d-4698-a838-8ae5e1cd2393" xmlns:ns3="68fe9138-4154-4e23-8b1c-7270e63d177e" targetNamespace="http://schemas.microsoft.com/office/2006/metadata/properties" ma:root="true" ma:fieldsID="1dc841d744a900daff79a3c23169b0ff" ns1:_="" ns2:_="" ns3:_="">
    <xsd:import namespace="http://schemas.microsoft.com/sharepoint/v3"/>
    <xsd:import namespace="849655f3-5e7d-4698-a838-8ae5e1cd2393"/>
    <xsd:import namespace="68fe9138-4154-4e23-8b1c-7270e63d177e"/>
    <xsd:element name="properties">
      <xsd:complexType>
        <xsd:sequence>
          <xsd:element name="documentManagement">
            <xsd:complexType>
              <xsd:all>
                <xsd:element ref="ns2:_dlc_DocId" minOccurs="0"/>
                <xsd:element ref="ns2:_dlc_DocIdUrl" minOccurs="0"/>
                <xsd:element ref="ns2:_dlc_DocIdPersistId" minOccurs="0"/>
                <xsd:element ref="ns2:TaxCatchAll" minOccurs="0"/>
                <xsd:element ref="ns2:TaxCatchAllLabel" minOccurs="0"/>
                <xsd:element ref="ns2:SharedWithUsers" minOccurs="0"/>
                <xsd:element ref="ns3:DocTypesHTField0" minOccurs="0"/>
                <xsd:element ref="ns3:DocTypesHTField1" minOccurs="0"/>
                <xsd:element ref="ns3:DocTypesHTField2" minOccurs="0"/>
                <xsd:element ref="ns3:DocTypesHTField3" minOccurs="0"/>
                <xsd:element ref="ns1:PublishingStartDate" minOccurs="0"/>
                <xsd:element ref="ns1:PublishingExpirationDate"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22" nillable="true" ma:displayName="Date de début de planification" ma:description="La colonne de site Date de début de planification est créée par la fonctionnalité de publication. Elle permet de spécifier les date et heure auxquelles cette page apparaîtra la première fois aux visiteurs du site." ma:internalName="PublishingStartDate">
      <xsd:simpleType>
        <xsd:restriction base="dms:Unknown"/>
      </xsd:simpleType>
    </xsd:element>
    <xsd:element name="PublishingExpirationDate" ma:index="23" nillable="true" ma:displayName="Date de fin de planification" ma:description="La colonne de site Date de fin de planification est créée par la fonctionnalité de publication. Elle permet de spécifier les date et heure auxquelles cette page n'apparaîtra plus aux visiteurs du sit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49655f3-5e7d-4698-a838-8ae5e1cd2393" elementFormDefault="qualified">
    <xsd:import namespace="http://schemas.microsoft.com/office/2006/documentManagement/types"/>
    <xsd:import namespace="http://schemas.microsoft.com/office/infopath/2007/PartnerControls"/>
    <xsd:element name="_dlc_DocId" ma:index="8" nillable="true" ma:displayName="Valeur d’ID de document" ma:description="Valeur de l’ID de document affecté à cet élément." ma:internalName="_dlc_DocId" ma:readOnly="true">
      <xsd:simpleType>
        <xsd:restriction base="dms:Text"/>
      </xsd:simpleType>
    </xsd:element>
    <xsd:element name="_dlc_DocIdUrl" ma:index="9" nillable="true" ma:displayName="ID de document" ma:description="Lien permanent vers ce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11" nillable="true" ma:displayName="Taxonomy Catch All Column" ma:description="" ma:hidden="true" ma:list="{bcebe7f2-6156-484f-9338-a02d5f5a5edf}" ma:internalName="TaxCatchAll" ma:showField="CatchAllData" ma:web="849655f3-5e7d-4698-a838-8ae5e1cd2393">
      <xsd:complexType>
        <xsd:complexContent>
          <xsd:extension base="dms:MultiChoiceLookup">
            <xsd:sequence>
              <xsd:element name="Value" type="dms:Lookup" maxOccurs="unbounded" minOccurs="0" nillable="true"/>
            </xsd:sequence>
          </xsd:extension>
        </xsd:complexContent>
      </xsd:complexType>
    </xsd:element>
    <xsd:element name="TaxCatchAllLabel" ma:index="12" nillable="true" ma:displayName="Taxonomy Catch All Column1" ma:description="" ma:hidden="true" ma:list="{bcebe7f2-6156-484f-9338-a02d5f5a5edf}" ma:internalName="TaxCatchAllLabel" ma:readOnly="true" ma:showField="CatchAllDataLabel" ma:web="849655f3-5e7d-4698-a838-8ae5e1cd2393">
      <xsd:complexType>
        <xsd:complexContent>
          <xsd:extension base="dms:MultiChoiceLookup">
            <xsd:sequence>
              <xsd:element name="Value" type="dms:Lookup" maxOccurs="unbounded" minOccurs="0" nillable="true"/>
            </xsd:sequence>
          </xsd:extension>
        </xsd:complexContent>
      </xsd:complexType>
    </xsd:element>
    <xsd:element name="SharedWithUsers" ma:index="13" nillable="true" ma:displayName="Partagé avec"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Partagé avec dé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8fe9138-4154-4e23-8b1c-7270e63d177e" elementFormDefault="qualified">
    <xsd:import namespace="http://schemas.microsoft.com/office/2006/documentManagement/types"/>
    <xsd:import namespace="http://schemas.microsoft.com/office/infopath/2007/PartnerControls"/>
    <xsd:element name="DocTypesHTField0" ma:index="14" nillable="true" ma:taxonomy="true" ma:internalName="DocTypesHTField0" ma:taxonomyFieldName="Division" ma:displayName="Filière" ma:default="" ma:fieldId="{9bd33840-fc59-4e16-adae-50b676370531}" ma:taxonomyMulti="true" ma:sspId="72f41b62-d50b-44b1-9f8c-76e60d329203" ma:termSetId="b7509379-ab4d-4e8a-b051-787a81ead910" ma:anchorId="00000000-0000-0000-0000-000000000000" ma:open="false" ma:isKeyword="false">
      <xsd:complexType>
        <xsd:sequence>
          <xsd:element ref="pc:Terms" minOccurs="0" maxOccurs="1"/>
        </xsd:sequence>
      </xsd:complexType>
    </xsd:element>
    <xsd:element name="DocTypesHTField1" ma:index="16" nillable="true" ma:taxonomy="true" ma:internalName="DocTypesHTField1" ma:taxonomyFieldName="Cycle" ma:displayName="Groupes" ma:default="" ma:fieldId="{67346cd0-1553-46a0-a42d-e1ef32f15de7}" ma:taxonomyMulti="true" ma:sspId="72f41b62-d50b-44b1-9f8c-76e60d329203" ma:termSetId="fa4cdcd1-9932-4227-90dc-f8a36998e871" ma:anchorId="00000000-0000-0000-0000-000000000000" ma:open="false" ma:isKeyword="false">
      <xsd:complexType>
        <xsd:sequence>
          <xsd:element ref="pc:Terms" minOccurs="0" maxOccurs="1"/>
        </xsd:sequence>
      </xsd:complexType>
    </xsd:element>
    <xsd:element name="DocTypesHTField2" ma:index="18" nillable="true" ma:taxonomy="true" ma:internalName="DocTypesHTField2" ma:taxonomyFieldName="Media" ma:displayName="Classements" ma:default="" ma:fieldId="{66397c7f-9ea9-4e36-9f61-a6a9e7874106}" ma:taxonomyMulti="true" ma:sspId="72f41b62-d50b-44b1-9f8c-76e60d329203" ma:termSetId="9cfecf26-8a3a-476c-8127-366aa5d6083a" ma:anchorId="00000000-0000-0000-0000-000000000000" ma:open="false" ma:isKeyword="false">
      <xsd:complexType>
        <xsd:sequence>
          <xsd:element ref="pc:Terms" minOccurs="0" maxOccurs="1"/>
        </xsd:sequence>
      </xsd:complexType>
    </xsd:element>
    <xsd:element name="DocTypesHTField3" ma:index="20" nillable="true" ma:taxonomy="true" ma:internalName="DocTypesHTField3" ma:taxonomyFieldName="Storage" ma:displayName="Stockage" ma:default="" ma:fieldId="{173ab645-62c6-4a25-810c-a60e0392539c}" ma:taxonomyMulti="true" ma:sspId="72f41b62-d50b-44b1-9f8c-76e60d329203" ma:termSetId="07be2cfb-d03a-45e9-adb9-2befb4ec9b38" ma:anchorId="00000000-0000-0000-0000-000000000000"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dlc_DocId xmlns="849655f3-5e7d-4698-a838-8ae5e1cd2393">BEJUNE-1585836169-17471</_dlc_DocId>
    <_dlc_DocIdUrl xmlns="849655f3-5e7d-4698-a838-8ae5e1cd2393">
      <Url>https://extranet.hep-bejune.ch/docs/_layouts/15/DocIdRedir.aspx?ID=BEJUNE-1585836169-17471</Url>
      <Description>BEJUNE-1585836169-17471</Description>
    </_dlc_DocIdUrl>
    <TaxCatchAll xmlns="849655f3-5e7d-4698-a838-8ae5e1cd2393"/>
    <DocTypesHTField2 xmlns="68fe9138-4154-4e23-8b1c-7270e63d177e">
      <Terms xmlns="http://schemas.microsoft.com/office/infopath/2007/PartnerControls"/>
    </DocTypesHTField2>
    <DocTypesHTField3 xmlns="68fe9138-4154-4e23-8b1c-7270e63d177e">
      <Terms xmlns="http://schemas.microsoft.com/office/infopath/2007/PartnerControls"/>
    </DocTypesHTField3>
    <DocTypesHTField0 xmlns="68fe9138-4154-4e23-8b1c-7270e63d177e">
      <Terms xmlns="http://schemas.microsoft.com/office/infopath/2007/PartnerControls"/>
    </DocTypesHTField0>
    <PublishingExpirationDate xmlns="http://schemas.microsoft.com/sharepoint/v3" xsi:nil="true"/>
    <PublishingStartDate xmlns="http://schemas.microsoft.com/sharepoint/v3" xsi:nil="true"/>
    <DocTypesHTField1 xmlns="68fe9138-4154-4e23-8b1c-7270e63d177e">
      <Terms xmlns="http://schemas.microsoft.com/office/infopath/2007/PartnerControls"/>
    </DocTypesHTField1>
  </documentManagement>
</p:properties>
</file>

<file path=customXml/itemProps1.xml><?xml version="1.0" encoding="utf-8"?>
<ds:datastoreItem xmlns:ds="http://schemas.openxmlformats.org/officeDocument/2006/customXml" ds:itemID="{468445C1-9051-4F5B-BBCB-D61006BDA03E}"/>
</file>

<file path=customXml/itemProps2.xml><?xml version="1.0" encoding="utf-8"?>
<ds:datastoreItem xmlns:ds="http://schemas.openxmlformats.org/officeDocument/2006/customXml" ds:itemID="{421F2F99-9862-4881-95BA-7CEB6180C6F4}"/>
</file>

<file path=customXml/itemProps3.xml><?xml version="1.0" encoding="utf-8"?>
<ds:datastoreItem xmlns:ds="http://schemas.openxmlformats.org/officeDocument/2006/customXml" ds:itemID="{D43A0AF3-BADA-4C97-BFA1-C0DF7F407D8C}"/>
</file>

<file path=customXml/itemProps4.xml><?xml version="1.0" encoding="utf-8"?>
<ds:datastoreItem xmlns:ds="http://schemas.openxmlformats.org/officeDocument/2006/customXml" ds:itemID="{6E3D4842-26F6-4094-8559-7E1B0CB82E9B}"/>
</file>

<file path=docProps/app.xml><?xml version="1.0" encoding="utf-8"?>
<Properties xmlns="http://schemas.openxmlformats.org/officeDocument/2006/extended-properties" xmlns:vt="http://schemas.openxmlformats.org/officeDocument/2006/docPropsVTypes">
  <Template>Cadre</Template>
  <TotalTime>291</TotalTime>
  <Words>661</Words>
  <Application>Microsoft Office PowerPoint</Application>
  <PresentationFormat>Grand écran</PresentationFormat>
  <Paragraphs>109</Paragraphs>
  <Slides>28</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28</vt:i4>
      </vt:variant>
    </vt:vector>
  </HeadingPairs>
  <TitlesOfParts>
    <vt:vector size="32" baseType="lpstr">
      <vt:lpstr>Century Gothic</vt:lpstr>
      <vt:lpstr>Corbel</vt:lpstr>
      <vt:lpstr>Wingdings 2</vt:lpstr>
      <vt:lpstr>Cadre</vt:lpstr>
      <vt:lpstr>Penser sur ses pensées </vt:lpstr>
      <vt:lpstr>Plan</vt:lpstr>
      <vt:lpstr>Définition de « penser sur ses pensées »</vt:lpstr>
      <vt:lpstr>3 temps 5 parties</vt:lpstr>
      <vt:lpstr>3 temps 5 parties</vt:lpstr>
      <vt:lpstr>Présentation PowerPoint</vt:lpstr>
      <vt:lpstr>Présentation PowerPoint</vt:lpstr>
      <vt:lpstr>1. Avoir un but</vt:lpstr>
      <vt:lpstr>Présentation PowerPoint</vt:lpstr>
      <vt:lpstr>2. Faire un plan</vt:lpstr>
      <vt:lpstr>Présentation PowerPoint</vt:lpstr>
      <vt:lpstr>Présentation PowerPoint</vt:lpstr>
      <vt:lpstr>Présentation PowerPoint</vt:lpstr>
      <vt:lpstr>3. Contrôler</vt:lpstr>
      <vt:lpstr>Présentation PowerPoint</vt:lpstr>
      <vt:lpstr>Présentation PowerPoint</vt:lpstr>
      <vt:lpstr>Présentation PowerPoint</vt:lpstr>
      <vt:lpstr>4. Évaluer</vt:lpstr>
      <vt:lpstr>Présentation PowerPoint</vt:lpstr>
      <vt:lpstr>Présentation PowerPoint</vt:lpstr>
      <vt:lpstr>Présentation PowerPoint</vt:lpstr>
      <vt:lpstr>Présentation PowerPoint</vt:lpstr>
      <vt:lpstr>Présentation PowerPoint</vt:lpstr>
      <vt:lpstr>5. Garder  ou pas</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 regarder penser </dc:title>
  <dc:creator>Utilisateur Microsoft Office</dc:creator>
  <cp:lastModifiedBy>Girard Anaïs</cp:lastModifiedBy>
  <cp:revision>54</cp:revision>
  <dcterms:created xsi:type="dcterms:W3CDTF">2023-08-18T11:09:37Z</dcterms:created>
  <dcterms:modified xsi:type="dcterms:W3CDTF">2025-12-01T15:18:01Z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0x0101004037A2B173DFD74E813BDF351F17E8EF</vt:lpwstr>
  </property>
  <property fmtid="{D5CDD505-2E9C-101B-9397-08002B2CF9AE}" pid="3" name="_dlc_DocIdItemGuid">
    <vt:lpwstr>9ea1023a-7a42-4946-8d7e-ab1eb9091e41</vt:lpwstr>
  </property>
</Properties>
</file>